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1" r:id="rId4"/>
    <p:sldId id="258" r:id="rId5"/>
    <p:sldId id="259" r:id="rId6"/>
    <p:sldId id="262" r:id="rId7"/>
    <p:sldId id="263" r:id="rId8"/>
    <p:sldId id="273" r:id="rId9"/>
    <p:sldId id="260" r:id="rId10"/>
    <p:sldId id="266" r:id="rId11"/>
    <p:sldId id="268" r:id="rId12"/>
    <p:sldId id="269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E7E8"/>
    <a:srgbClr val="2979AF"/>
    <a:srgbClr val="2D92D5"/>
    <a:srgbClr val="36C9F0"/>
    <a:srgbClr val="40DAD9"/>
    <a:srgbClr val="9DE7E8"/>
    <a:srgbClr val="343434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08"/>
    <p:restoredTop sz="94694"/>
  </p:normalViewPr>
  <p:slideViewPr>
    <p:cSldViewPr snapToGrid="0" snapToObjects="1">
      <p:cViewPr varScale="1">
        <p:scale>
          <a:sx n="56" d="100"/>
          <a:sy n="56" d="100"/>
        </p:scale>
        <p:origin x="208" y="384"/>
      </p:cViewPr>
      <p:guideLst>
        <p:guide orient="horz" pos="4320"/>
        <p:guide pos="76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758632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9042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EB556D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>
            <a:spLocks noGrp="1"/>
          </p:cNvSpPr>
          <p:nvPr>
            <p:ph type="pic" sz="quarter" idx="13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15009552_2264x1509.jpg"/>
          <p:cNvSpPr>
            <a:spLocks noGrp="1"/>
          </p:cNvSpPr>
          <p:nvPr>
            <p:ph type="pic" sz="quarter" idx="14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519873_3318x2212.jpg"/>
          <p:cNvSpPr>
            <a:spLocks noGrp="1"/>
          </p:cNvSpPr>
          <p:nvPr>
            <p:ph type="pic" idx="15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>
            <a:spLocks noGrp="1"/>
          </p:cNvSpPr>
          <p:nvPr>
            <p:ph type="pic" idx="13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>
            <a:spLocks noGrp="1"/>
          </p:cNvSpPr>
          <p:nvPr>
            <p:ph type="pic" idx="13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Image"/>
          <p:cNvSpPr>
            <a:spLocks noGrp="1"/>
          </p:cNvSpPr>
          <p:nvPr>
            <p:ph type="pic" idx="13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Image"/>
          <p:cNvSpPr>
            <a:spLocks noGrp="1"/>
          </p:cNvSpPr>
          <p:nvPr>
            <p:ph type="pic" idx="13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wered by Saint Shine Education"/>
          <p:cNvSpPr txBox="1">
            <a:spLocks noGrp="1"/>
          </p:cNvSpPr>
          <p:nvPr>
            <p:ph type="body" idx="13"/>
          </p:nvPr>
        </p:nvSpPr>
        <p:spPr>
          <a:xfrm>
            <a:off x="584200" y="12671962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577850">
              <a:defRPr sz="2100" spc="-21">
                <a:solidFill>
                  <a:srgbClr val="62BEE0"/>
                </a:solidFill>
              </a:defRPr>
            </a:lvl1pPr>
          </a:lstStyle>
          <a:p>
            <a:r>
              <a:rPr dirty="0"/>
              <a:t>Powered by Saint Shine Education</a:t>
            </a:r>
          </a:p>
        </p:txBody>
      </p:sp>
      <p:sp>
        <p:nvSpPr>
          <p:cNvPr id="152" name="Python 101: Lesson 1"/>
          <p:cNvSpPr txBox="1">
            <a:spLocks noGrp="1"/>
          </p:cNvSpPr>
          <p:nvPr>
            <p:ph type="ctrTitle"/>
          </p:nvPr>
        </p:nvSpPr>
        <p:spPr>
          <a:xfrm>
            <a:off x="1219200" y="3531215"/>
            <a:ext cx="16116003" cy="2716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6C7EB"/>
                </a:solidFill>
              </a:defRPr>
            </a:lvl1pPr>
          </a:lstStyle>
          <a:p>
            <a:r>
              <a:rPr dirty="0"/>
              <a:t>Python 101: Lesson 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153" name="# 赶紧上车，打造自己的第一段Python程序!"/>
          <p:cNvSpPr txBox="1">
            <a:spLocks noGrp="1"/>
          </p:cNvSpPr>
          <p:nvPr>
            <p:ph type="subTitle" sz="quarter" idx="1"/>
          </p:nvPr>
        </p:nvSpPr>
        <p:spPr>
          <a:xfrm>
            <a:off x="1054100" y="6247975"/>
            <a:ext cx="21945600" cy="2250593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spcBef>
                <a:spcPts val="2400"/>
              </a:spcBef>
              <a:defRPr spc="0">
                <a:solidFill>
                  <a:srgbClr val="9EE7E8"/>
                </a:solidFill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</a:lstStyle>
          <a:p>
            <a:r>
              <a:rPr dirty="0"/>
              <a:t># </a:t>
            </a:r>
            <a:r>
              <a:rPr lang="zh-CN" altLang="en-US" dirty="0"/>
              <a:t>震惊！不打开文件就能读写数据！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hat’s It!…"/>
          <p:cNvSpPr txBox="1">
            <a:spLocks noGrp="1"/>
          </p:cNvSpPr>
          <p:nvPr>
            <p:ph type="title" idx="4294967295"/>
          </p:nvPr>
        </p:nvSpPr>
        <p:spPr>
          <a:xfrm>
            <a:off x="5876800" y="3751733"/>
            <a:ext cx="12630400" cy="6212534"/>
          </a:xfrm>
          <a:prstGeom prst="rect">
            <a:avLst/>
          </a:prstGeom>
        </p:spPr>
        <p:txBody>
          <a:bodyPr/>
          <a:lstStyle/>
          <a:p>
            <a:pPr defTabSz="2170176">
              <a:defRPr sz="7476" spc="-74">
                <a:solidFill>
                  <a:srgbClr val="9EE7E8"/>
                </a:solidFill>
              </a:defRPr>
            </a:pPr>
            <a:r>
              <a:rPr lang="en-US" dirty="0"/>
              <a:t>From BOSS</a:t>
            </a:r>
            <a:r>
              <a:rPr lang="zh-CN" altLang="en-US" dirty="0"/>
              <a:t> </a:t>
            </a:r>
            <a:r>
              <a:rPr lang="en-US" altLang="zh-CN" dirty="0"/>
              <a:t>Again</a:t>
            </a:r>
            <a:r>
              <a:rPr lang="en-US" dirty="0"/>
              <a:t>:</a:t>
            </a:r>
            <a:br>
              <a:rPr lang="en-US" dirty="0"/>
            </a:br>
            <a:endParaRPr dirty="0"/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rPr lang="zh-CN" altLang="en-US" dirty="0">
                <a:solidFill>
                  <a:srgbClr val="9EE7E8"/>
                </a:solidFill>
              </a:rPr>
              <a:t>今天之内要做完</a:t>
            </a:r>
            <a:br>
              <a:rPr lang="en-US" altLang="zh-CN" dirty="0">
                <a:solidFill>
                  <a:srgbClr val="9EE7E8"/>
                </a:solidFill>
              </a:rPr>
            </a:br>
            <a:r>
              <a:rPr lang="en-US" altLang="zh-CN" sz="8800" dirty="0">
                <a:solidFill>
                  <a:srgbClr val="9EE7E8"/>
                </a:solidFill>
              </a:rPr>
              <a:t>3,000</a:t>
            </a:r>
            <a:r>
              <a:rPr lang="zh-CN" altLang="en-US" sz="8800" dirty="0">
                <a:solidFill>
                  <a:srgbClr val="9EE7E8"/>
                </a:solidFill>
              </a:rPr>
              <a:t>个名牌</a:t>
            </a:r>
            <a:br>
              <a:rPr lang="en-US" altLang="zh-CN" sz="8800" dirty="0"/>
            </a:br>
            <a:br>
              <a:rPr lang="en-US" altLang="zh-CN" sz="8800" dirty="0">
                <a:solidFill>
                  <a:srgbClr val="2979AF"/>
                </a:solidFill>
              </a:rPr>
            </a:br>
            <a:r>
              <a:rPr lang="en-US" altLang="zh-CN" sz="8800" dirty="0">
                <a:solidFill>
                  <a:srgbClr val="2979AF"/>
                </a:solidFill>
              </a:rPr>
              <a:t>Who</a:t>
            </a:r>
            <a:r>
              <a:rPr lang="zh-CN" altLang="en-US" sz="8800" dirty="0">
                <a:solidFill>
                  <a:srgbClr val="2979AF"/>
                </a:solidFill>
              </a:rPr>
              <a:t>怕</a:t>
            </a:r>
            <a:r>
              <a:rPr lang="en-US" altLang="zh-CN" sz="8800" dirty="0">
                <a:solidFill>
                  <a:srgbClr val="2979AF"/>
                </a:solidFill>
              </a:rPr>
              <a:t>who</a:t>
            </a:r>
            <a:r>
              <a:rPr lang="zh-CN" altLang="en-US" sz="8800" dirty="0">
                <a:solidFill>
                  <a:srgbClr val="2979AF"/>
                </a:solidFill>
              </a:rPr>
              <a:t>啊</a:t>
            </a:r>
            <a:r>
              <a:rPr lang="en-US" altLang="zh-CN" sz="8800" dirty="0">
                <a:solidFill>
                  <a:srgbClr val="2979AF"/>
                </a:solidFill>
              </a:rPr>
              <a:t>!</a:t>
            </a:r>
            <a:endParaRPr lang="en-US" dirty="0">
              <a:solidFill>
                <a:srgbClr val="2979AF"/>
              </a:solidFill>
            </a:endParaRPr>
          </a:p>
        </p:txBody>
      </p:sp>
      <p:sp>
        <p:nvSpPr>
          <p:cNvPr id="2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313" y="12700000"/>
            <a:ext cx="316993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56" name="Powered by Saint Shine Education"/>
          <p:cNvSpPr txBox="1"/>
          <p:nvPr/>
        </p:nvSpPr>
        <p:spPr>
          <a:xfrm>
            <a:off x="9981853" y="11029238"/>
            <a:ext cx="4420294" cy="60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defTabSz="577850">
              <a:lnSpc>
                <a:spcPct val="100000"/>
              </a:lnSpc>
              <a:spcBef>
                <a:spcPts val="0"/>
              </a:spcBef>
              <a:defRPr sz="2100" spc="-21">
                <a:solidFill>
                  <a:srgbClr val="9EE7E8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Powered by Saint Shine Education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4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C1A202B-CA0F-C54C-A136-F1F00F3997BF}"/>
              </a:ext>
            </a:extLst>
          </p:cNvPr>
          <p:cNvSpPr/>
          <p:nvPr/>
        </p:nvSpPr>
        <p:spPr>
          <a:xfrm>
            <a:off x="15181545" y="0"/>
            <a:ext cx="9202456" cy="13716000"/>
          </a:xfrm>
          <a:prstGeom prst="rect">
            <a:avLst/>
          </a:prstGeom>
          <a:solidFill>
            <a:srgbClr val="19191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1303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  <p:sp>
        <p:nvSpPr>
          <p:cNvPr id="2" name="AutoShape 2"/>
          <p:cNvSpPr/>
          <p:nvPr/>
        </p:nvSpPr>
        <p:spPr>
          <a:xfrm>
            <a:off x="21590000" y="0"/>
            <a:ext cx="2794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3" name="AutoShape 3"/>
          <p:cNvSpPr/>
          <p:nvPr/>
        </p:nvSpPr>
        <p:spPr>
          <a:xfrm>
            <a:off x="0" y="13546667"/>
            <a:ext cx="21590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9" name="Python 101: Lesson 1">
            <a:extLst>
              <a:ext uri="{FF2B5EF4-FFF2-40B4-BE49-F238E27FC236}">
                <a16:creationId xmlns:a16="http://schemas.microsoft.com/office/drawing/2014/main" id="{F669AC61-B62B-7941-8BBD-1CE80435CB8A}"/>
              </a:ext>
            </a:extLst>
          </p:cNvPr>
          <p:cNvSpPr txBox="1">
            <a:spLocks/>
          </p:cNvSpPr>
          <p:nvPr/>
        </p:nvSpPr>
        <p:spPr>
          <a:xfrm>
            <a:off x="15306806" y="4257896"/>
            <a:ext cx="8830031" cy="2716760"/>
          </a:xfrm>
          <a:prstGeom prst="rect">
            <a:avLst/>
          </a:prstGeom>
          <a:effectLst/>
        </p:spPr>
        <p:txBody>
          <a:bodyPr anchor="ctr"/>
          <a:lstStyle>
            <a:lvl1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66C7EB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1pPr>
            <a:lvl2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2pPr>
            <a:lvl3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3pPr>
            <a:lvl4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4pPr>
            <a:lvl5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5pPr>
            <a:lvl6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6pPr>
            <a:lvl7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7pPr>
            <a:lvl8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8pPr>
            <a:lvl9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9pPr>
          </a:lstStyle>
          <a:p>
            <a:pPr algn="l" hangingPunct="1"/>
            <a:r>
              <a:rPr lang="en-US" dirty="0"/>
              <a:t>        Lesson 2</a:t>
            </a:r>
            <a:r>
              <a:rPr lang="zh-CN" altLang="en-US" dirty="0"/>
              <a:t> </a:t>
            </a:r>
            <a:r>
              <a:rPr lang="en-US" altLang="zh-CN" dirty="0"/>
              <a:t>  </a:t>
            </a:r>
          </a:p>
          <a:p>
            <a:pPr hangingPunct="1"/>
            <a:r>
              <a:rPr lang="en-US" altLang="zh-CN" dirty="0"/>
              <a:t>                #Tutorial#</a:t>
            </a:r>
            <a:endParaRPr lang="en-US" dirty="0"/>
          </a:p>
        </p:txBody>
      </p:sp>
      <p:sp>
        <p:nvSpPr>
          <p:cNvPr id="10" name="什么是流程控制？">
            <a:extLst>
              <a:ext uri="{FF2B5EF4-FFF2-40B4-BE49-F238E27FC236}">
                <a16:creationId xmlns:a16="http://schemas.microsoft.com/office/drawing/2014/main" id="{EC45297B-E5C9-D140-95AC-A56532E972B6}"/>
              </a:ext>
            </a:extLst>
          </p:cNvPr>
          <p:cNvSpPr txBox="1">
            <a:spLocks/>
          </p:cNvSpPr>
          <p:nvPr/>
        </p:nvSpPr>
        <p:spPr>
          <a:xfrm>
            <a:off x="19001984" y="12474275"/>
            <a:ext cx="5803063" cy="115705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546100" marR="0" indent="-546100" algn="ctr" defTabSz="627379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altLang="zh-CN" dirty="0"/>
              <a:t>Python 101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C21B68-1734-1C43-B561-3C8E6C8F1920}"/>
              </a:ext>
            </a:extLst>
          </p:cNvPr>
          <p:cNvSpPr txBox="1"/>
          <p:nvPr/>
        </p:nvSpPr>
        <p:spPr>
          <a:xfrm rot="19607727">
            <a:off x="3319397" y="5482239"/>
            <a:ext cx="4622104" cy="46884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</a:t>
            </a:r>
            <a:endParaRPr lang="en-CN" dirty="0">
              <a:solidFill>
                <a:srgbClr val="9EE7E8"/>
              </a:solidFill>
              <a:latin typeface="Segoe Script" panose="020B0804020000000003" pitchFamily="34" charset="0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EE7E8"/>
                </a:solidFill>
                <a:latin typeface="Segoe Script" panose="020B0804020000000003" pitchFamily="34" charset="0"/>
              </a:rPr>
              <a:t>Practice!!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sym typeface="Canela Text Regular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1ACAACA-14C8-4B42-96A8-6A78F3661165}"/>
              </a:ext>
            </a:extLst>
          </p:cNvPr>
          <p:cNvSpPr/>
          <p:nvPr/>
        </p:nvSpPr>
        <p:spPr>
          <a:xfrm>
            <a:off x="3507288" y="6400800"/>
            <a:ext cx="4285633" cy="2981195"/>
          </a:xfrm>
          <a:custGeom>
            <a:avLst/>
            <a:gdLst>
              <a:gd name="connsiteX0" fmla="*/ 0 w 4285633"/>
              <a:gd name="connsiteY0" fmla="*/ 1578279 h 2981195"/>
              <a:gd name="connsiteX1" fmla="*/ 87682 w 4285633"/>
              <a:gd name="connsiteY1" fmla="*/ 1252603 h 2981195"/>
              <a:gd name="connsiteX2" fmla="*/ 112734 w 4285633"/>
              <a:gd name="connsiteY2" fmla="*/ 1189973 h 2981195"/>
              <a:gd name="connsiteX3" fmla="*/ 137786 w 4285633"/>
              <a:gd name="connsiteY3" fmla="*/ 1114816 h 2981195"/>
              <a:gd name="connsiteX4" fmla="*/ 175364 w 4285633"/>
              <a:gd name="connsiteY4" fmla="*/ 1052186 h 2981195"/>
              <a:gd name="connsiteX5" fmla="*/ 237994 w 4285633"/>
              <a:gd name="connsiteY5" fmla="*/ 951978 h 2981195"/>
              <a:gd name="connsiteX6" fmla="*/ 263046 w 4285633"/>
              <a:gd name="connsiteY6" fmla="*/ 914400 h 2981195"/>
              <a:gd name="connsiteX7" fmla="*/ 338202 w 4285633"/>
              <a:gd name="connsiteY7" fmla="*/ 839244 h 2981195"/>
              <a:gd name="connsiteX8" fmla="*/ 375780 w 4285633"/>
              <a:gd name="connsiteY8" fmla="*/ 801666 h 2981195"/>
              <a:gd name="connsiteX9" fmla="*/ 488515 w 4285633"/>
              <a:gd name="connsiteY9" fmla="*/ 726510 h 2981195"/>
              <a:gd name="connsiteX10" fmla="*/ 538619 w 4285633"/>
              <a:gd name="connsiteY10" fmla="*/ 688932 h 2981195"/>
              <a:gd name="connsiteX11" fmla="*/ 588723 w 4285633"/>
              <a:gd name="connsiteY11" fmla="*/ 676405 h 2981195"/>
              <a:gd name="connsiteX12" fmla="*/ 726509 w 4285633"/>
              <a:gd name="connsiteY12" fmla="*/ 626301 h 2981195"/>
              <a:gd name="connsiteX13" fmla="*/ 851770 w 4285633"/>
              <a:gd name="connsiteY13" fmla="*/ 601249 h 2981195"/>
              <a:gd name="connsiteX14" fmla="*/ 1064712 w 4285633"/>
              <a:gd name="connsiteY14" fmla="*/ 563671 h 2981195"/>
              <a:gd name="connsiteX15" fmla="*/ 1152394 w 4285633"/>
              <a:gd name="connsiteY15" fmla="*/ 551145 h 2981195"/>
              <a:gd name="connsiteX16" fmla="*/ 1227550 w 4285633"/>
              <a:gd name="connsiteY16" fmla="*/ 538619 h 2981195"/>
              <a:gd name="connsiteX17" fmla="*/ 1290180 w 4285633"/>
              <a:gd name="connsiteY17" fmla="*/ 526093 h 2981195"/>
              <a:gd name="connsiteX18" fmla="*/ 1503123 w 4285633"/>
              <a:gd name="connsiteY18" fmla="*/ 513567 h 2981195"/>
              <a:gd name="connsiteX19" fmla="*/ 1878904 w 4285633"/>
              <a:gd name="connsiteY19" fmla="*/ 526093 h 2981195"/>
              <a:gd name="connsiteX20" fmla="*/ 2029216 w 4285633"/>
              <a:gd name="connsiteY20" fmla="*/ 526093 h 2981195"/>
              <a:gd name="connsiteX21" fmla="*/ 2104372 w 4285633"/>
              <a:gd name="connsiteY21" fmla="*/ 463463 h 2981195"/>
              <a:gd name="connsiteX22" fmla="*/ 2141950 w 4285633"/>
              <a:gd name="connsiteY22" fmla="*/ 438411 h 2981195"/>
              <a:gd name="connsiteX23" fmla="*/ 2179528 w 4285633"/>
              <a:gd name="connsiteY23" fmla="*/ 400833 h 2981195"/>
              <a:gd name="connsiteX24" fmla="*/ 2242159 w 4285633"/>
              <a:gd name="connsiteY24" fmla="*/ 350729 h 2981195"/>
              <a:gd name="connsiteX25" fmla="*/ 2392471 w 4285633"/>
              <a:gd name="connsiteY25" fmla="*/ 225468 h 2981195"/>
              <a:gd name="connsiteX26" fmla="*/ 2442575 w 4285633"/>
              <a:gd name="connsiteY26" fmla="*/ 200416 h 2981195"/>
              <a:gd name="connsiteX27" fmla="*/ 2505205 w 4285633"/>
              <a:gd name="connsiteY27" fmla="*/ 150312 h 2981195"/>
              <a:gd name="connsiteX28" fmla="*/ 2592887 w 4285633"/>
              <a:gd name="connsiteY28" fmla="*/ 112734 h 2981195"/>
              <a:gd name="connsiteX29" fmla="*/ 2668044 w 4285633"/>
              <a:gd name="connsiteY29" fmla="*/ 62630 h 2981195"/>
              <a:gd name="connsiteX30" fmla="*/ 2780778 w 4285633"/>
              <a:gd name="connsiteY30" fmla="*/ 25052 h 2981195"/>
              <a:gd name="connsiteX31" fmla="*/ 2855934 w 4285633"/>
              <a:gd name="connsiteY31" fmla="*/ 0 h 2981195"/>
              <a:gd name="connsiteX32" fmla="*/ 3006246 w 4285633"/>
              <a:gd name="connsiteY32" fmla="*/ 12526 h 2981195"/>
              <a:gd name="connsiteX33" fmla="*/ 3043824 w 4285633"/>
              <a:gd name="connsiteY33" fmla="*/ 37578 h 2981195"/>
              <a:gd name="connsiteX34" fmla="*/ 3144033 w 4285633"/>
              <a:gd name="connsiteY34" fmla="*/ 100208 h 2981195"/>
              <a:gd name="connsiteX35" fmla="*/ 3319397 w 4285633"/>
              <a:gd name="connsiteY35" fmla="*/ 225468 h 2981195"/>
              <a:gd name="connsiteX36" fmla="*/ 3432131 w 4285633"/>
              <a:gd name="connsiteY36" fmla="*/ 388307 h 2981195"/>
              <a:gd name="connsiteX37" fmla="*/ 3457183 w 4285633"/>
              <a:gd name="connsiteY37" fmla="*/ 450937 h 2981195"/>
              <a:gd name="connsiteX38" fmla="*/ 3494761 w 4285633"/>
              <a:gd name="connsiteY38" fmla="*/ 576197 h 2981195"/>
              <a:gd name="connsiteX39" fmla="*/ 3507287 w 4285633"/>
              <a:gd name="connsiteY39" fmla="*/ 651353 h 2981195"/>
              <a:gd name="connsiteX40" fmla="*/ 3519813 w 4285633"/>
              <a:gd name="connsiteY40" fmla="*/ 713984 h 2981195"/>
              <a:gd name="connsiteX41" fmla="*/ 3544865 w 4285633"/>
              <a:gd name="connsiteY41" fmla="*/ 889348 h 2981195"/>
              <a:gd name="connsiteX42" fmla="*/ 3532339 w 4285633"/>
              <a:gd name="connsiteY42" fmla="*/ 1077238 h 2981195"/>
              <a:gd name="connsiteX43" fmla="*/ 3507287 w 4285633"/>
              <a:gd name="connsiteY43" fmla="*/ 1127342 h 2981195"/>
              <a:gd name="connsiteX44" fmla="*/ 3469709 w 4285633"/>
              <a:gd name="connsiteY44" fmla="*/ 1215025 h 2981195"/>
              <a:gd name="connsiteX45" fmla="*/ 3507287 w 4285633"/>
              <a:gd name="connsiteY45" fmla="*/ 1240077 h 2981195"/>
              <a:gd name="connsiteX46" fmla="*/ 3820438 w 4285633"/>
              <a:gd name="connsiteY46" fmla="*/ 1315233 h 2981195"/>
              <a:gd name="connsiteX47" fmla="*/ 4020854 w 4285633"/>
              <a:gd name="connsiteY47" fmla="*/ 1390389 h 2981195"/>
              <a:gd name="connsiteX48" fmla="*/ 4096011 w 4285633"/>
              <a:gd name="connsiteY48" fmla="*/ 1440493 h 2981195"/>
              <a:gd name="connsiteX49" fmla="*/ 4183693 w 4285633"/>
              <a:gd name="connsiteY49" fmla="*/ 1515649 h 2981195"/>
              <a:gd name="connsiteX50" fmla="*/ 4208745 w 4285633"/>
              <a:gd name="connsiteY50" fmla="*/ 1553227 h 2981195"/>
              <a:gd name="connsiteX51" fmla="*/ 4246323 w 4285633"/>
              <a:gd name="connsiteY51" fmla="*/ 1615858 h 2981195"/>
              <a:gd name="connsiteX52" fmla="*/ 4271375 w 4285633"/>
              <a:gd name="connsiteY52" fmla="*/ 1691014 h 2981195"/>
              <a:gd name="connsiteX53" fmla="*/ 4271375 w 4285633"/>
              <a:gd name="connsiteY53" fmla="*/ 2029216 h 2981195"/>
              <a:gd name="connsiteX54" fmla="*/ 4258849 w 4285633"/>
              <a:gd name="connsiteY54" fmla="*/ 2079321 h 2981195"/>
              <a:gd name="connsiteX55" fmla="*/ 4171167 w 4285633"/>
              <a:gd name="connsiteY55" fmla="*/ 2229633 h 2981195"/>
              <a:gd name="connsiteX56" fmla="*/ 4070959 w 4285633"/>
              <a:gd name="connsiteY56" fmla="*/ 2329841 h 2981195"/>
              <a:gd name="connsiteX57" fmla="*/ 4033380 w 4285633"/>
              <a:gd name="connsiteY57" fmla="*/ 2354893 h 2981195"/>
              <a:gd name="connsiteX58" fmla="*/ 3933172 w 4285633"/>
              <a:gd name="connsiteY58" fmla="*/ 2379945 h 2981195"/>
              <a:gd name="connsiteX59" fmla="*/ 3820438 w 4285633"/>
              <a:gd name="connsiteY59" fmla="*/ 2404997 h 2981195"/>
              <a:gd name="connsiteX60" fmla="*/ 3544865 w 4285633"/>
              <a:gd name="connsiteY60" fmla="*/ 2430049 h 2981195"/>
              <a:gd name="connsiteX61" fmla="*/ 3494761 w 4285633"/>
              <a:gd name="connsiteY61" fmla="*/ 2455101 h 2981195"/>
              <a:gd name="connsiteX62" fmla="*/ 3419605 w 4285633"/>
              <a:gd name="connsiteY62" fmla="*/ 2567836 h 2981195"/>
              <a:gd name="connsiteX63" fmla="*/ 3382027 w 4285633"/>
              <a:gd name="connsiteY63" fmla="*/ 2617940 h 2981195"/>
              <a:gd name="connsiteX64" fmla="*/ 3319397 w 4285633"/>
              <a:gd name="connsiteY64" fmla="*/ 2705622 h 2981195"/>
              <a:gd name="connsiteX65" fmla="*/ 3256767 w 4285633"/>
              <a:gd name="connsiteY65" fmla="*/ 2755726 h 2981195"/>
              <a:gd name="connsiteX66" fmla="*/ 3118980 w 4285633"/>
              <a:gd name="connsiteY66" fmla="*/ 2843408 h 2981195"/>
              <a:gd name="connsiteX67" fmla="*/ 3043824 w 4285633"/>
              <a:gd name="connsiteY67" fmla="*/ 2893512 h 2981195"/>
              <a:gd name="connsiteX68" fmla="*/ 2968668 w 4285633"/>
              <a:gd name="connsiteY68" fmla="*/ 2918564 h 2981195"/>
              <a:gd name="connsiteX69" fmla="*/ 2906038 w 4285633"/>
              <a:gd name="connsiteY69" fmla="*/ 2943616 h 2981195"/>
              <a:gd name="connsiteX70" fmla="*/ 2818356 w 4285633"/>
              <a:gd name="connsiteY70" fmla="*/ 2956142 h 2981195"/>
              <a:gd name="connsiteX71" fmla="*/ 2693096 w 4285633"/>
              <a:gd name="connsiteY71" fmla="*/ 2968668 h 2981195"/>
              <a:gd name="connsiteX72" fmla="*/ 2580361 w 4285633"/>
              <a:gd name="connsiteY72" fmla="*/ 2981195 h 2981195"/>
              <a:gd name="connsiteX73" fmla="*/ 2217107 w 4285633"/>
              <a:gd name="connsiteY73" fmla="*/ 2956142 h 2981195"/>
              <a:gd name="connsiteX74" fmla="*/ 2104372 w 4285633"/>
              <a:gd name="connsiteY74" fmla="*/ 2931090 h 2981195"/>
              <a:gd name="connsiteX75" fmla="*/ 1979112 w 4285633"/>
              <a:gd name="connsiteY75" fmla="*/ 2868460 h 2981195"/>
              <a:gd name="connsiteX76" fmla="*/ 1903956 w 4285633"/>
              <a:gd name="connsiteY76" fmla="*/ 2843408 h 2981195"/>
              <a:gd name="connsiteX77" fmla="*/ 1653435 w 4285633"/>
              <a:gd name="connsiteY77" fmla="*/ 2617940 h 2981195"/>
              <a:gd name="connsiteX78" fmla="*/ 1590805 w 4285633"/>
              <a:gd name="connsiteY78" fmla="*/ 2580362 h 2981195"/>
              <a:gd name="connsiteX79" fmla="*/ 1540701 w 4285633"/>
              <a:gd name="connsiteY79" fmla="*/ 2442575 h 2981195"/>
              <a:gd name="connsiteX80" fmla="*/ 1553227 w 4285633"/>
              <a:gd name="connsiteY80" fmla="*/ 2354893 h 2981195"/>
              <a:gd name="connsiteX81" fmla="*/ 1465545 w 4285633"/>
              <a:gd name="connsiteY81" fmla="*/ 2430049 h 2981195"/>
              <a:gd name="connsiteX82" fmla="*/ 1340285 w 4285633"/>
              <a:gd name="connsiteY82" fmla="*/ 2480153 h 2981195"/>
              <a:gd name="connsiteX83" fmla="*/ 1215024 w 4285633"/>
              <a:gd name="connsiteY83" fmla="*/ 2505205 h 2981195"/>
              <a:gd name="connsiteX84" fmla="*/ 939452 w 4285633"/>
              <a:gd name="connsiteY84" fmla="*/ 2455101 h 2981195"/>
              <a:gd name="connsiteX85" fmla="*/ 613775 w 4285633"/>
              <a:gd name="connsiteY85" fmla="*/ 2304789 h 2981195"/>
              <a:gd name="connsiteX86" fmla="*/ 450937 w 4285633"/>
              <a:gd name="connsiteY86" fmla="*/ 2204581 h 2981195"/>
              <a:gd name="connsiteX87" fmla="*/ 375780 w 4285633"/>
              <a:gd name="connsiteY87" fmla="*/ 2154477 h 2981195"/>
              <a:gd name="connsiteX88" fmla="*/ 288098 w 4285633"/>
              <a:gd name="connsiteY88" fmla="*/ 2054268 h 2981195"/>
              <a:gd name="connsiteX89" fmla="*/ 237994 w 4285633"/>
              <a:gd name="connsiteY89" fmla="*/ 1954060 h 2981195"/>
              <a:gd name="connsiteX90" fmla="*/ 225468 w 4285633"/>
              <a:gd name="connsiteY90" fmla="*/ 1903956 h 2981195"/>
              <a:gd name="connsiteX91" fmla="*/ 237994 w 4285633"/>
              <a:gd name="connsiteY91" fmla="*/ 1753644 h 2981195"/>
              <a:gd name="connsiteX92" fmla="*/ 250520 w 4285633"/>
              <a:gd name="connsiteY92" fmla="*/ 1716066 h 2981195"/>
              <a:gd name="connsiteX93" fmla="*/ 263046 w 4285633"/>
              <a:gd name="connsiteY93" fmla="*/ 1653436 h 2981195"/>
              <a:gd name="connsiteX94" fmla="*/ 288098 w 4285633"/>
              <a:gd name="connsiteY94" fmla="*/ 1615858 h 2981195"/>
              <a:gd name="connsiteX95" fmla="*/ 313150 w 4285633"/>
              <a:gd name="connsiteY95" fmla="*/ 1540701 h 2981195"/>
              <a:gd name="connsiteX96" fmla="*/ 325676 w 4285633"/>
              <a:gd name="connsiteY96" fmla="*/ 1503123 h 2981195"/>
              <a:gd name="connsiteX97" fmla="*/ 300624 w 4285633"/>
              <a:gd name="connsiteY97" fmla="*/ 1427967 h 2981195"/>
              <a:gd name="connsiteX98" fmla="*/ 263046 w 4285633"/>
              <a:gd name="connsiteY98" fmla="*/ 1402915 h 2981195"/>
              <a:gd name="connsiteX99" fmla="*/ 175364 w 4285633"/>
              <a:gd name="connsiteY99" fmla="*/ 1315233 h 2981195"/>
              <a:gd name="connsiteX100" fmla="*/ 112734 w 4285633"/>
              <a:gd name="connsiteY100" fmla="*/ 1215025 h 2981195"/>
              <a:gd name="connsiteX101" fmla="*/ 87682 w 4285633"/>
              <a:gd name="connsiteY101" fmla="*/ 1164921 h 2981195"/>
              <a:gd name="connsiteX102" fmla="*/ 75156 w 4285633"/>
              <a:gd name="connsiteY102" fmla="*/ 1114816 h 2981195"/>
              <a:gd name="connsiteX103" fmla="*/ 87682 w 4285633"/>
              <a:gd name="connsiteY103" fmla="*/ 951978 h 29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285633" h="2981195">
                <a:moveTo>
                  <a:pt x="0" y="1578279"/>
                </a:moveTo>
                <a:cubicBezTo>
                  <a:pt x="30470" y="1456398"/>
                  <a:pt x="49439" y="1367333"/>
                  <a:pt x="87682" y="1252603"/>
                </a:cubicBezTo>
                <a:cubicBezTo>
                  <a:pt x="94792" y="1231272"/>
                  <a:pt x="105050" y="1211104"/>
                  <a:pt x="112734" y="1189973"/>
                </a:cubicBezTo>
                <a:cubicBezTo>
                  <a:pt x="121759" y="1165155"/>
                  <a:pt x="126859" y="1138856"/>
                  <a:pt x="137786" y="1114816"/>
                </a:cubicBezTo>
                <a:cubicBezTo>
                  <a:pt x="147860" y="1092652"/>
                  <a:pt x="163540" y="1073468"/>
                  <a:pt x="175364" y="1052186"/>
                </a:cubicBezTo>
                <a:cubicBezTo>
                  <a:pt x="234218" y="946248"/>
                  <a:pt x="161858" y="1058568"/>
                  <a:pt x="237994" y="951978"/>
                </a:cubicBezTo>
                <a:cubicBezTo>
                  <a:pt x="246744" y="939728"/>
                  <a:pt x="253044" y="925652"/>
                  <a:pt x="263046" y="914400"/>
                </a:cubicBezTo>
                <a:cubicBezTo>
                  <a:pt x="286584" y="887920"/>
                  <a:pt x="313150" y="864296"/>
                  <a:pt x="338202" y="839244"/>
                </a:cubicBezTo>
                <a:cubicBezTo>
                  <a:pt x="350728" y="826718"/>
                  <a:pt x="361608" y="812295"/>
                  <a:pt x="375780" y="801666"/>
                </a:cubicBezTo>
                <a:cubicBezTo>
                  <a:pt x="500617" y="708040"/>
                  <a:pt x="343546" y="823156"/>
                  <a:pt x="488515" y="726510"/>
                </a:cubicBezTo>
                <a:cubicBezTo>
                  <a:pt x="505885" y="714930"/>
                  <a:pt x="519946" y="698268"/>
                  <a:pt x="538619" y="688932"/>
                </a:cubicBezTo>
                <a:cubicBezTo>
                  <a:pt x="554017" y="681233"/>
                  <a:pt x="572391" y="681849"/>
                  <a:pt x="588723" y="676405"/>
                </a:cubicBezTo>
                <a:cubicBezTo>
                  <a:pt x="663425" y="651504"/>
                  <a:pt x="644639" y="646768"/>
                  <a:pt x="726509" y="626301"/>
                </a:cubicBezTo>
                <a:cubicBezTo>
                  <a:pt x="767818" y="615974"/>
                  <a:pt x="810016" y="609600"/>
                  <a:pt x="851770" y="601249"/>
                </a:cubicBezTo>
                <a:cubicBezTo>
                  <a:pt x="934292" y="584745"/>
                  <a:pt x="964776" y="577948"/>
                  <a:pt x="1064712" y="563671"/>
                </a:cubicBezTo>
                <a:lnTo>
                  <a:pt x="1152394" y="551145"/>
                </a:lnTo>
                <a:cubicBezTo>
                  <a:pt x="1177496" y="547283"/>
                  <a:pt x="1202562" y="543162"/>
                  <a:pt x="1227550" y="538619"/>
                </a:cubicBezTo>
                <a:cubicBezTo>
                  <a:pt x="1248497" y="534811"/>
                  <a:pt x="1268977" y="528021"/>
                  <a:pt x="1290180" y="526093"/>
                </a:cubicBezTo>
                <a:cubicBezTo>
                  <a:pt x="1360992" y="519656"/>
                  <a:pt x="1432142" y="517742"/>
                  <a:pt x="1503123" y="513567"/>
                </a:cubicBezTo>
                <a:cubicBezTo>
                  <a:pt x="1628383" y="517742"/>
                  <a:pt x="1753790" y="518733"/>
                  <a:pt x="1878904" y="526093"/>
                </a:cubicBezTo>
                <a:cubicBezTo>
                  <a:pt x="2047738" y="536024"/>
                  <a:pt x="1743621" y="561792"/>
                  <a:pt x="2029216" y="526093"/>
                </a:cubicBezTo>
                <a:cubicBezTo>
                  <a:pt x="2136705" y="472348"/>
                  <a:pt x="2033553" y="534282"/>
                  <a:pt x="2104372" y="463463"/>
                </a:cubicBezTo>
                <a:cubicBezTo>
                  <a:pt x="2115017" y="452818"/>
                  <a:pt x="2130385" y="448049"/>
                  <a:pt x="2141950" y="438411"/>
                </a:cubicBezTo>
                <a:cubicBezTo>
                  <a:pt x="2155559" y="427070"/>
                  <a:pt x="2166196" y="412498"/>
                  <a:pt x="2179528" y="400833"/>
                </a:cubicBezTo>
                <a:cubicBezTo>
                  <a:pt x="2199649" y="383228"/>
                  <a:pt x="2222038" y="368334"/>
                  <a:pt x="2242159" y="350729"/>
                </a:cubicBezTo>
                <a:cubicBezTo>
                  <a:pt x="2302220" y="298176"/>
                  <a:pt x="2295800" y="273804"/>
                  <a:pt x="2392471" y="225468"/>
                </a:cubicBezTo>
                <a:cubicBezTo>
                  <a:pt x="2409172" y="217117"/>
                  <a:pt x="2427038" y="210774"/>
                  <a:pt x="2442575" y="200416"/>
                </a:cubicBezTo>
                <a:cubicBezTo>
                  <a:pt x="2464820" y="185586"/>
                  <a:pt x="2482112" y="163783"/>
                  <a:pt x="2505205" y="150312"/>
                </a:cubicBezTo>
                <a:cubicBezTo>
                  <a:pt x="2532672" y="134290"/>
                  <a:pt x="2564889" y="127810"/>
                  <a:pt x="2592887" y="112734"/>
                </a:cubicBezTo>
                <a:cubicBezTo>
                  <a:pt x="2619397" y="98459"/>
                  <a:pt x="2641611" y="77048"/>
                  <a:pt x="2668044" y="62630"/>
                </a:cubicBezTo>
                <a:cubicBezTo>
                  <a:pt x="2719207" y="34723"/>
                  <a:pt x="2729878" y="40322"/>
                  <a:pt x="2780778" y="25052"/>
                </a:cubicBezTo>
                <a:cubicBezTo>
                  <a:pt x="2806071" y="17464"/>
                  <a:pt x="2830882" y="8351"/>
                  <a:pt x="2855934" y="0"/>
                </a:cubicBezTo>
                <a:cubicBezTo>
                  <a:pt x="2906038" y="4175"/>
                  <a:pt x="2956945" y="2666"/>
                  <a:pt x="3006246" y="12526"/>
                </a:cubicBezTo>
                <a:cubicBezTo>
                  <a:pt x="3021008" y="15478"/>
                  <a:pt x="3030753" y="30109"/>
                  <a:pt x="3043824" y="37578"/>
                </a:cubicBezTo>
                <a:cubicBezTo>
                  <a:pt x="3215088" y="135443"/>
                  <a:pt x="2964404" y="-19544"/>
                  <a:pt x="3144033" y="100208"/>
                </a:cubicBezTo>
                <a:cubicBezTo>
                  <a:pt x="3201595" y="138582"/>
                  <a:pt x="3277178" y="169176"/>
                  <a:pt x="3319397" y="225468"/>
                </a:cubicBezTo>
                <a:cubicBezTo>
                  <a:pt x="3358516" y="277627"/>
                  <a:pt x="3402602" y="329248"/>
                  <a:pt x="3432131" y="388307"/>
                </a:cubicBezTo>
                <a:cubicBezTo>
                  <a:pt x="3442187" y="408418"/>
                  <a:pt x="3449499" y="429806"/>
                  <a:pt x="3457183" y="450937"/>
                </a:cubicBezTo>
                <a:cubicBezTo>
                  <a:pt x="3471385" y="489991"/>
                  <a:pt x="3486453" y="534657"/>
                  <a:pt x="3494761" y="576197"/>
                </a:cubicBezTo>
                <a:cubicBezTo>
                  <a:pt x="3499742" y="601101"/>
                  <a:pt x="3502744" y="626365"/>
                  <a:pt x="3507287" y="651353"/>
                </a:cubicBezTo>
                <a:cubicBezTo>
                  <a:pt x="3511096" y="672300"/>
                  <a:pt x="3516493" y="692954"/>
                  <a:pt x="3519813" y="713984"/>
                </a:cubicBezTo>
                <a:cubicBezTo>
                  <a:pt x="3529022" y="772310"/>
                  <a:pt x="3544865" y="889348"/>
                  <a:pt x="3544865" y="889348"/>
                </a:cubicBezTo>
                <a:cubicBezTo>
                  <a:pt x="3540690" y="951978"/>
                  <a:pt x="3542129" y="1015237"/>
                  <a:pt x="3532339" y="1077238"/>
                </a:cubicBezTo>
                <a:cubicBezTo>
                  <a:pt x="3529427" y="1095682"/>
                  <a:pt x="3514642" y="1110179"/>
                  <a:pt x="3507287" y="1127342"/>
                </a:cubicBezTo>
                <a:cubicBezTo>
                  <a:pt x="3451995" y="1256358"/>
                  <a:pt x="3552795" y="1048854"/>
                  <a:pt x="3469709" y="1215025"/>
                </a:cubicBezTo>
                <a:cubicBezTo>
                  <a:pt x="3482235" y="1223376"/>
                  <a:pt x="3493530" y="1233963"/>
                  <a:pt x="3507287" y="1240077"/>
                </a:cubicBezTo>
                <a:cubicBezTo>
                  <a:pt x="3602271" y="1282292"/>
                  <a:pt x="3731847" y="1285703"/>
                  <a:pt x="3820438" y="1315233"/>
                </a:cubicBezTo>
                <a:cubicBezTo>
                  <a:pt x="3880531" y="1335264"/>
                  <a:pt x="3963240" y="1359366"/>
                  <a:pt x="4020854" y="1390389"/>
                </a:cubicBezTo>
                <a:cubicBezTo>
                  <a:pt x="4047364" y="1404664"/>
                  <a:pt x="4071345" y="1423227"/>
                  <a:pt x="4096011" y="1440493"/>
                </a:cubicBezTo>
                <a:cubicBezTo>
                  <a:pt x="4129185" y="1463715"/>
                  <a:pt x="4157743" y="1484509"/>
                  <a:pt x="4183693" y="1515649"/>
                </a:cubicBezTo>
                <a:cubicBezTo>
                  <a:pt x="4193331" y="1527214"/>
                  <a:pt x="4200766" y="1540461"/>
                  <a:pt x="4208745" y="1553227"/>
                </a:cubicBezTo>
                <a:cubicBezTo>
                  <a:pt x="4221649" y="1573873"/>
                  <a:pt x="4236248" y="1593694"/>
                  <a:pt x="4246323" y="1615858"/>
                </a:cubicBezTo>
                <a:cubicBezTo>
                  <a:pt x="4257250" y="1639898"/>
                  <a:pt x="4271375" y="1691014"/>
                  <a:pt x="4271375" y="1691014"/>
                </a:cubicBezTo>
                <a:cubicBezTo>
                  <a:pt x="4289643" y="1855422"/>
                  <a:pt x="4291116" y="1812060"/>
                  <a:pt x="4271375" y="2029216"/>
                </a:cubicBezTo>
                <a:cubicBezTo>
                  <a:pt x="4269816" y="2046361"/>
                  <a:pt x="4265243" y="2063337"/>
                  <a:pt x="4258849" y="2079321"/>
                </a:cubicBezTo>
                <a:cubicBezTo>
                  <a:pt x="4237277" y="2133252"/>
                  <a:pt x="4205127" y="2182938"/>
                  <a:pt x="4171167" y="2229633"/>
                </a:cubicBezTo>
                <a:cubicBezTo>
                  <a:pt x="4124918" y="2293226"/>
                  <a:pt x="4129257" y="2288200"/>
                  <a:pt x="4070959" y="2329841"/>
                </a:cubicBezTo>
                <a:cubicBezTo>
                  <a:pt x="4058708" y="2338591"/>
                  <a:pt x="4047528" y="2349748"/>
                  <a:pt x="4033380" y="2354893"/>
                </a:cubicBezTo>
                <a:cubicBezTo>
                  <a:pt x="4001022" y="2366659"/>
                  <a:pt x="3965836" y="2369057"/>
                  <a:pt x="3933172" y="2379945"/>
                </a:cubicBezTo>
                <a:cubicBezTo>
                  <a:pt x="3883564" y="2396481"/>
                  <a:pt x="3885413" y="2398035"/>
                  <a:pt x="3820438" y="2404997"/>
                </a:cubicBezTo>
                <a:cubicBezTo>
                  <a:pt x="3728726" y="2414823"/>
                  <a:pt x="3544865" y="2430049"/>
                  <a:pt x="3544865" y="2430049"/>
                </a:cubicBezTo>
                <a:cubicBezTo>
                  <a:pt x="3528164" y="2438400"/>
                  <a:pt x="3508814" y="2442805"/>
                  <a:pt x="3494761" y="2455101"/>
                </a:cubicBezTo>
                <a:cubicBezTo>
                  <a:pt x="3435707" y="2506773"/>
                  <a:pt x="3454717" y="2511657"/>
                  <a:pt x="3419605" y="2567836"/>
                </a:cubicBezTo>
                <a:cubicBezTo>
                  <a:pt x="3408540" y="2585539"/>
                  <a:pt x="3394161" y="2600952"/>
                  <a:pt x="3382027" y="2617940"/>
                </a:cubicBezTo>
                <a:cubicBezTo>
                  <a:pt x="3364246" y="2642833"/>
                  <a:pt x="3339865" y="2685154"/>
                  <a:pt x="3319397" y="2705622"/>
                </a:cubicBezTo>
                <a:cubicBezTo>
                  <a:pt x="3300492" y="2724527"/>
                  <a:pt x="3278389" y="2740001"/>
                  <a:pt x="3256767" y="2755726"/>
                </a:cubicBezTo>
                <a:cubicBezTo>
                  <a:pt x="3181202" y="2810682"/>
                  <a:pt x="3191379" y="2797336"/>
                  <a:pt x="3118980" y="2843408"/>
                </a:cubicBezTo>
                <a:cubicBezTo>
                  <a:pt x="3093578" y="2859573"/>
                  <a:pt x="3070754" y="2880047"/>
                  <a:pt x="3043824" y="2893512"/>
                </a:cubicBezTo>
                <a:cubicBezTo>
                  <a:pt x="3020205" y="2905322"/>
                  <a:pt x="2993485" y="2909540"/>
                  <a:pt x="2968668" y="2918564"/>
                </a:cubicBezTo>
                <a:cubicBezTo>
                  <a:pt x="2947537" y="2926248"/>
                  <a:pt x="2927852" y="2938163"/>
                  <a:pt x="2906038" y="2943616"/>
                </a:cubicBezTo>
                <a:cubicBezTo>
                  <a:pt x="2877395" y="2950777"/>
                  <a:pt x="2847678" y="2952692"/>
                  <a:pt x="2818356" y="2956142"/>
                </a:cubicBezTo>
                <a:cubicBezTo>
                  <a:pt x="2776682" y="2961045"/>
                  <a:pt x="2734827" y="2964275"/>
                  <a:pt x="2693096" y="2968668"/>
                </a:cubicBezTo>
                <a:lnTo>
                  <a:pt x="2580361" y="2981195"/>
                </a:lnTo>
                <a:cubicBezTo>
                  <a:pt x="2498306" y="2977092"/>
                  <a:pt x="2319684" y="2973238"/>
                  <a:pt x="2217107" y="2956142"/>
                </a:cubicBezTo>
                <a:cubicBezTo>
                  <a:pt x="2179136" y="2949813"/>
                  <a:pt x="2141950" y="2939441"/>
                  <a:pt x="2104372" y="2931090"/>
                </a:cubicBezTo>
                <a:cubicBezTo>
                  <a:pt x="2062619" y="2910213"/>
                  <a:pt x="2021880" y="2887171"/>
                  <a:pt x="1979112" y="2868460"/>
                </a:cubicBezTo>
                <a:cubicBezTo>
                  <a:pt x="1954919" y="2857876"/>
                  <a:pt x="1925750" y="2858320"/>
                  <a:pt x="1903956" y="2843408"/>
                </a:cubicBezTo>
                <a:cubicBezTo>
                  <a:pt x="1655423" y="2673360"/>
                  <a:pt x="1822868" y="2759134"/>
                  <a:pt x="1653435" y="2617940"/>
                </a:cubicBezTo>
                <a:cubicBezTo>
                  <a:pt x="1634732" y="2602354"/>
                  <a:pt x="1611682" y="2592888"/>
                  <a:pt x="1590805" y="2580362"/>
                </a:cubicBezTo>
                <a:cubicBezTo>
                  <a:pt x="1556004" y="2522360"/>
                  <a:pt x="1540701" y="2514200"/>
                  <a:pt x="1540701" y="2442575"/>
                </a:cubicBezTo>
                <a:cubicBezTo>
                  <a:pt x="1540701" y="2413051"/>
                  <a:pt x="1570941" y="2378512"/>
                  <a:pt x="1553227" y="2354893"/>
                </a:cubicBezTo>
                <a:cubicBezTo>
                  <a:pt x="1545741" y="2344912"/>
                  <a:pt x="1469697" y="2427083"/>
                  <a:pt x="1465545" y="2430049"/>
                </a:cubicBezTo>
                <a:cubicBezTo>
                  <a:pt x="1439565" y="2448606"/>
                  <a:pt x="1365636" y="2475083"/>
                  <a:pt x="1340285" y="2480153"/>
                </a:cubicBezTo>
                <a:lnTo>
                  <a:pt x="1215024" y="2505205"/>
                </a:lnTo>
                <a:cubicBezTo>
                  <a:pt x="1167801" y="2497940"/>
                  <a:pt x="998087" y="2475496"/>
                  <a:pt x="939452" y="2455101"/>
                </a:cubicBezTo>
                <a:cubicBezTo>
                  <a:pt x="865447" y="2429360"/>
                  <a:pt x="686336" y="2345423"/>
                  <a:pt x="613775" y="2304789"/>
                </a:cubicBezTo>
                <a:cubicBezTo>
                  <a:pt x="558167" y="2273649"/>
                  <a:pt x="503967" y="2239934"/>
                  <a:pt x="450937" y="2204581"/>
                </a:cubicBezTo>
                <a:cubicBezTo>
                  <a:pt x="425885" y="2187880"/>
                  <a:pt x="399291" y="2173286"/>
                  <a:pt x="375780" y="2154477"/>
                </a:cubicBezTo>
                <a:cubicBezTo>
                  <a:pt x="335238" y="2122044"/>
                  <a:pt x="318347" y="2094601"/>
                  <a:pt x="288098" y="2054268"/>
                </a:cubicBezTo>
                <a:cubicBezTo>
                  <a:pt x="249157" y="1937445"/>
                  <a:pt x="316876" y="2131545"/>
                  <a:pt x="237994" y="1954060"/>
                </a:cubicBezTo>
                <a:cubicBezTo>
                  <a:pt x="231002" y="1938328"/>
                  <a:pt x="229643" y="1920657"/>
                  <a:pt x="225468" y="1903956"/>
                </a:cubicBezTo>
                <a:cubicBezTo>
                  <a:pt x="229643" y="1853852"/>
                  <a:pt x="231349" y="1803481"/>
                  <a:pt x="237994" y="1753644"/>
                </a:cubicBezTo>
                <a:cubicBezTo>
                  <a:pt x="239739" y="1740556"/>
                  <a:pt x="247318" y="1728875"/>
                  <a:pt x="250520" y="1716066"/>
                </a:cubicBezTo>
                <a:cubicBezTo>
                  <a:pt x="255684" y="1695412"/>
                  <a:pt x="255571" y="1673371"/>
                  <a:pt x="263046" y="1653436"/>
                </a:cubicBezTo>
                <a:cubicBezTo>
                  <a:pt x="268332" y="1639340"/>
                  <a:pt x="279747" y="1628384"/>
                  <a:pt x="288098" y="1615858"/>
                </a:cubicBezTo>
                <a:lnTo>
                  <a:pt x="313150" y="1540701"/>
                </a:lnTo>
                <a:lnTo>
                  <a:pt x="325676" y="1503123"/>
                </a:lnTo>
                <a:cubicBezTo>
                  <a:pt x="317325" y="1478071"/>
                  <a:pt x="314620" y="1450360"/>
                  <a:pt x="300624" y="1427967"/>
                </a:cubicBezTo>
                <a:cubicBezTo>
                  <a:pt x="292645" y="1415201"/>
                  <a:pt x="274236" y="1412986"/>
                  <a:pt x="263046" y="1402915"/>
                </a:cubicBezTo>
                <a:cubicBezTo>
                  <a:pt x="232323" y="1375264"/>
                  <a:pt x="193849" y="1352203"/>
                  <a:pt x="175364" y="1315233"/>
                </a:cubicBezTo>
                <a:cubicBezTo>
                  <a:pt x="111888" y="1188281"/>
                  <a:pt x="194037" y="1345109"/>
                  <a:pt x="112734" y="1215025"/>
                </a:cubicBezTo>
                <a:cubicBezTo>
                  <a:pt x="102838" y="1199191"/>
                  <a:pt x="96033" y="1181622"/>
                  <a:pt x="87682" y="1164921"/>
                </a:cubicBezTo>
                <a:cubicBezTo>
                  <a:pt x="83507" y="1148219"/>
                  <a:pt x="75156" y="1132032"/>
                  <a:pt x="75156" y="1114816"/>
                </a:cubicBezTo>
                <a:cubicBezTo>
                  <a:pt x="75156" y="1060376"/>
                  <a:pt x="87682" y="951978"/>
                  <a:pt x="87682" y="951978"/>
                </a:cubicBezTo>
              </a:path>
            </a:pathLst>
          </a:cu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1" name="AutoShape 4">
            <a:extLst>
              <a:ext uri="{FF2B5EF4-FFF2-40B4-BE49-F238E27FC236}">
                <a16:creationId xmlns:a16="http://schemas.microsoft.com/office/drawing/2014/main" id="{CAAB66BB-3776-D44B-BB0D-2BBC7AB89F6A}"/>
              </a:ext>
            </a:extLst>
          </p:cNvPr>
          <p:cNvSpPr/>
          <p:nvPr/>
        </p:nvSpPr>
        <p:spPr>
          <a:xfrm rot="5400000">
            <a:off x="10387335" y="4971539"/>
            <a:ext cx="9344613" cy="1289473"/>
          </a:xfrm>
          <a:prstGeom prst="rect">
            <a:avLst/>
          </a:prstGeom>
          <a:solidFill>
            <a:srgbClr val="37C9EF">
              <a:alpha val="94901"/>
            </a:srgbClr>
          </a:solidFill>
        </p:spPr>
      </p:sp>
      <p:sp>
        <p:nvSpPr>
          <p:cNvPr id="22" name="Powered by Saint Shine Education">
            <a:extLst>
              <a:ext uri="{FF2B5EF4-FFF2-40B4-BE49-F238E27FC236}">
                <a16:creationId xmlns:a16="http://schemas.microsoft.com/office/drawing/2014/main" id="{E11D0AEE-8FD6-6A46-9293-860C97FAF68E}"/>
              </a:ext>
            </a:extLst>
          </p:cNvPr>
          <p:cNvSpPr txBox="1">
            <a:spLocks/>
          </p:cNvSpPr>
          <p:nvPr/>
        </p:nvSpPr>
        <p:spPr>
          <a:xfrm>
            <a:off x="15312376" y="12896681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546100" marR="0" indent="-546100" algn="ctr" defTabSz="577850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2100" b="0" i="0" u="none" strike="noStrike" cap="none" spc="-21" baseline="0">
                <a:solidFill>
                  <a:srgbClr val="62BEE0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Powered by Saint Shine Education</a:t>
            </a:r>
          </a:p>
        </p:txBody>
      </p:sp>
    </p:spTree>
    <p:extLst>
      <p:ext uri="{BB962C8B-B14F-4D97-AF65-F5344CB8AC3E}">
        <p14:creationId xmlns:p14="http://schemas.microsoft.com/office/powerpoint/2010/main" val="23651443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</a:t>
            </a:r>
            <a:r>
              <a:rPr lang="zh-CN" altLang="en-US" dirty="0"/>
              <a:t>炒</a:t>
            </a:r>
            <a:r>
              <a:rPr lang="en-US" altLang="zh-CN" dirty="0"/>
              <a:t>(</a:t>
            </a:r>
            <a:r>
              <a:rPr lang="en-US" altLang="zh-CN" dirty="0" err="1"/>
              <a:t>zhuan</a:t>
            </a:r>
            <a:r>
              <a:rPr lang="en-US" altLang="zh-CN" dirty="0"/>
              <a:t>)</a:t>
            </a:r>
            <a:r>
              <a:rPr lang="zh-CN" altLang="en-US" dirty="0"/>
              <a:t>股</a:t>
            </a:r>
            <a:r>
              <a:rPr lang="en-US" altLang="zh-CN" dirty="0"/>
              <a:t>(</a:t>
            </a:r>
            <a:r>
              <a:rPr lang="en-US" altLang="zh-CN" dirty="0" err="1"/>
              <a:t>qian</a:t>
            </a:r>
            <a:r>
              <a:rPr lang="en-US" altLang="zh-CN" dirty="0"/>
              <a:t>)</a:t>
            </a:r>
            <a:r>
              <a:rPr lang="zh-CN" altLang="en-US" dirty="0"/>
              <a:t>时间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lang="en-US" dirty="0"/>
              <a:t>How to screen stocks?</a:t>
            </a:r>
            <a:endParaRPr dirty="0"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817723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oday’s Agenda"/>
          <p:cNvSpPr txBox="1">
            <a:spLocks noGrp="1"/>
          </p:cNvSpPr>
          <p:nvPr>
            <p:ph type="title" idx="4294967295"/>
          </p:nvPr>
        </p:nvSpPr>
        <p:spPr>
          <a:xfrm>
            <a:off x="2104280" y="1577637"/>
            <a:ext cx="9753601" cy="2012257"/>
          </a:xfrm>
          <a:prstGeom prst="rect">
            <a:avLst/>
          </a:prstGeom>
        </p:spPr>
        <p:txBody>
          <a:bodyPr/>
          <a:lstStyle>
            <a:lvl1pPr defTabSz="999744">
              <a:defRPr sz="9840" spc="-98">
                <a:solidFill>
                  <a:srgbClr val="66C7EB"/>
                </a:solidFill>
              </a:defRPr>
            </a:lvl1pPr>
          </a:lstStyle>
          <a:p>
            <a:r>
              <a:t>Today’s Agenda</a:t>
            </a:r>
          </a:p>
        </p:txBody>
      </p:sp>
      <p:sp>
        <p:nvSpPr>
          <p:cNvPr id="156" name="#1 求圆的面积…"/>
          <p:cNvSpPr txBox="1"/>
          <p:nvPr/>
        </p:nvSpPr>
        <p:spPr>
          <a:xfrm>
            <a:off x="3674877" y="7631762"/>
            <a:ext cx="6255932" cy="3155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indent="-546100" algn="l">
              <a:buSzPct val="150000"/>
              <a:buChar char="•"/>
              <a:defRPr>
                <a:solidFill>
                  <a:srgbClr val="9EE7E8"/>
                </a:solidFill>
              </a:defRPr>
            </a:lvl2pPr>
          </a:lstStyle>
          <a:p>
            <a:r>
              <a:rPr dirty="0"/>
              <a:t>#1 </a:t>
            </a:r>
            <a:r>
              <a:rPr lang="zh-CN" altLang="en-US" dirty="0"/>
              <a:t>文件的读写</a:t>
            </a:r>
          </a:p>
          <a:p>
            <a:pPr lvl="1"/>
            <a:r>
              <a:rPr lang="zh-CN" altLang="en-US" dirty="0"/>
              <a:t>如何创建一个</a:t>
            </a:r>
            <a:r>
              <a:rPr lang="en-US" altLang="zh-CN" dirty="0"/>
              <a:t>txt</a:t>
            </a:r>
            <a:r>
              <a:rPr lang="zh-CN" altLang="en-US" dirty="0"/>
              <a:t>文件？</a:t>
            </a:r>
            <a:endParaRPr lang="en-US" altLang="zh-CN" dirty="0"/>
          </a:p>
          <a:p>
            <a:pPr lvl="1"/>
            <a:r>
              <a:rPr lang="zh-CN" altLang="en-US" dirty="0"/>
              <a:t>如何读取文件内容？</a:t>
            </a:r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8301" y="12700000"/>
            <a:ext cx="2550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8" name="Rectangle"/>
          <p:cNvSpPr/>
          <p:nvPr/>
        </p:nvSpPr>
        <p:spPr>
          <a:xfrm>
            <a:off x="0" y="5401340"/>
            <a:ext cx="24384000" cy="170120"/>
          </a:xfrm>
          <a:prstGeom prst="rect">
            <a:avLst/>
          </a:prstGeom>
          <a:gradFill>
            <a:gsLst>
              <a:gs pos="0">
                <a:srgbClr val="9EE7E8"/>
              </a:gs>
              <a:gs pos="100000">
                <a:srgbClr val="275186"/>
              </a:gs>
            </a:gsLst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59" name="#2 - 判断奇偶数…"/>
          <p:cNvSpPr txBox="1"/>
          <p:nvPr/>
        </p:nvSpPr>
        <p:spPr>
          <a:xfrm>
            <a:off x="14725649" y="7620587"/>
            <a:ext cx="6255931" cy="4380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/>
              <a:t>#2 </a:t>
            </a:r>
            <a:r>
              <a:rPr lang="zh-CN" altLang="en-CN" dirty="0"/>
              <a:t>文字</a:t>
            </a:r>
            <a:r>
              <a:rPr lang="zh-CN" altLang="en-US" dirty="0"/>
              <a:t>的自动生成</a:t>
            </a:r>
            <a:endParaRPr dirty="0"/>
          </a:p>
          <a:p>
            <a:pPr marL="1092200" lvl="1" indent="-546100" algn="l">
              <a:buSzPct val="150000"/>
              <a:buFontTx/>
              <a:buChar char="•"/>
              <a:defRPr>
                <a:solidFill>
                  <a:srgbClr val="9EE7E8"/>
                </a:solidFill>
              </a:defRPr>
            </a:pPr>
            <a:r>
              <a:rPr lang="en-CN" dirty="0"/>
              <a:t>for</a:t>
            </a:r>
            <a:r>
              <a:rPr lang="zh-CN" altLang="en-CN" dirty="0"/>
              <a:t>循环</a:t>
            </a:r>
            <a:endParaRPr lang="en-CN" dirty="0"/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lang="en-CN" dirty="0"/>
              <a:t>list</a:t>
            </a:r>
            <a:r>
              <a:rPr lang="zh-CN" altLang="en-CN" dirty="0"/>
              <a:t>数据</a:t>
            </a:r>
            <a:r>
              <a:rPr lang="zh-CN" altLang="en-US" dirty="0"/>
              <a:t>类型的运用</a:t>
            </a:r>
            <a:endParaRPr lang="en-US" altLang="zh-CN" dirty="0"/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lang="en-US" altLang="zh-CN" dirty="0"/>
              <a:t>format()</a:t>
            </a:r>
            <a:r>
              <a:rPr lang="zh-CN" altLang="en-US" dirty="0"/>
              <a:t>函数</a:t>
            </a:r>
            <a:endParaRPr lang="en-US" altLang="zh-CN" dirty="0"/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E9D6AA-4192-C04A-A936-ED30D878D8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0" t="10853" r="9193" b="18958"/>
          <a:stretch/>
        </p:blipFill>
        <p:spPr>
          <a:xfrm>
            <a:off x="0" y="84667"/>
            <a:ext cx="24384000" cy="136313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BCC921-C936-F547-A626-D7FDAC1881F8}"/>
              </a:ext>
            </a:extLst>
          </p:cNvPr>
          <p:cNvSpPr txBox="1"/>
          <p:nvPr/>
        </p:nvSpPr>
        <p:spPr>
          <a:xfrm>
            <a:off x="19127370" y="4814058"/>
            <a:ext cx="4823460" cy="1301483"/>
          </a:xfrm>
          <a:prstGeom prst="rect">
            <a:avLst/>
          </a:prstGeom>
          <a:solidFill>
            <a:srgbClr val="9EE7E8"/>
          </a:solidFill>
          <a:ln w="12700" cap="flat">
            <a:solidFill>
              <a:srgbClr val="9EE7E8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0" rIns="50800" bIns="2160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大家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好！我叫</a:t>
            </a:r>
            <a:r>
              <a:rPr lang="en-US" altLang="zh-CN" sz="2800" dirty="0">
                <a:solidFill>
                  <a:srgbClr val="343434"/>
                </a:solidFill>
              </a:rPr>
              <a:t>lily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，今年</a:t>
            </a:r>
            <a:r>
              <a:rPr lang="en-US" altLang="zh-CN" sz="2800" dirty="0">
                <a:solidFill>
                  <a:srgbClr val="343434"/>
                </a:solidFill>
              </a:rPr>
              <a:t>22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岁，是个美丽可爱的小姐姐</a:t>
            </a:r>
            <a:endParaRPr kumimoji="0" lang="en-CN" sz="2800" b="0" i="0" u="none" strike="noStrike" cap="none" spc="0" normalizeH="0" baseline="0" dirty="0">
              <a:ln>
                <a:noFill/>
              </a:ln>
              <a:solidFill>
                <a:srgbClr val="343434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2" name="AutoShape 2"/>
          <p:cNvSpPr/>
          <p:nvPr/>
        </p:nvSpPr>
        <p:spPr>
          <a:xfrm>
            <a:off x="0" y="-1"/>
            <a:ext cx="24384000" cy="1645920"/>
          </a:xfrm>
          <a:prstGeom prst="rect">
            <a:avLst/>
          </a:prstGeom>
          <a:solidFill>
            <a:srgbClr val="343434"/>
          </a:solidFill>
        </p:spPr>
      </p:sp>
      <p:sp>
        <p:nvSpPr>
          <p:cNvPr id="3" name="AutoShape 3"/>
          <p:cNvSpPr/>
          <p:nvPr/>
        </p:nvSpPr>
        <p:spPr>
          <a:xfrm>
            <a:off x="0" y="1561252"/>
            <a:ext cx="24384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1ACAACA-14C8-4B42-96A8-6A78F3661165}"/>
              </a:ext>
            </a:extLst>
          </p:cNvPr>
          <p:cNvSpPr/>
          <p:nvPr/>
        </p:nvSpPr>
        <p:spPr>
          <a:xfrm>
            <a:off x="3507288" y="6400800"/>
            <a:ext cx="4285633" cy="2981195"/>
          </a:xfrm>
          <a:custGeom>
            <a:avLst/>
            <a:gdLst>
              <a:gd name="connsiteX0" fmla="*/ 0 w 4285633"/>
              <a:gd name="connsiteY0" fmla="*/ 1578279 h 2981195"/>
              <a:gd name="connsiteX1" fmla="*/ 87682 w 4285633"/>
              <a:gd name="connsiteY1" fmla="*/ 1252603 h 2981195"/>
              <a:gd name="connsiteX2" fmla="*/ 112734 w 4285633"/>
              <a:gd name="connsiteY2" fmla="*/ 1189973 h 2981195"/>
              <a:gd name="connsiteX3" fmla="*/ 137786 w 4285633"/>
              <a:gd name="connsiteY3" fmla="*/ 1114816 h 2981195"/>
              <a:gd name="connsiteX4" fmla="*/ 175364 w 4285633"/>
              <a:gd name="connsiteY4" fmla="*/ 1052186 h 2981195"/>
              <a:gd name="connsiteX5" fmla="*/ 237994 w 4285633"/>
              <a:gd name="connsiteY5" fmla="*/ 951978 h 2981195"/>
              <a:gd name="connsiteX6" fmla="*/ 263046 w 4285633"/>
              <a:gd name="connsiteY6" fmla="*/ 914400 h 2981195"/>
              <a:gd name="connsiteX7" fmla="*/ 338202 w 4285633"/>
              <a:gd name="connsiteY7" fmla="*/ 839244 h 2981195"/>
              <a:gd name="connsiteX8" fmla="*/ 375780 w 4285633"/>
              <a:gd name="connsiteY8" fmla="*/ 801666 h 2981195"/>
              <a:gd name="connsiteX9" fmla="*/ 488515 w 4285633"/>
              <a:gd name="connsiteY9" fmla="*/ 726510 h 2981195"/>
              <a:gd name="connsiteX10" fmla="*/ 538619 w 4285633"/>
              <a:gd name="connsiteY10" fmla="*/ 688932 h 2981195"/>
              <a:gd name="connsiteX11" fmla="*/ 588723 w 4285633"/>
              <a:gd name="connsiteY11" fmla="*/ 676405 h 2981195"/>
              <a:gd name="connsiteX12" fmla="*/ 726509 w 4285633"/>
              <a:gd name="connsiteY12" fmla="*/ 626301 h 2981195"/>
              <a:gd name="connsiteX13" fmla="*/ 851770 w 4285633"/>
              <a:gd name="connsiteY13" fmla="*/ 601249 h 2981195"/>
              <a:gd name="connsiteX14" fmla="*/ 1064712 w 4285633"/>
              <a:gd name="connsiteY14" fmla="*/ 563671 h 2981195"/>
              <a:gd name="connsiteX15" fmla="*/ 1152394 w 4285633"/>
              <a:gd name="connsiteY15" fmla="*/ 551145 h 2981195"/>
              <a:gd name="connsiteX16" fmla="*/ 1227550 w 4285633"/>
              <a:gd name="connsiteY16" fmla="*/ 538619 h 2981195"/>
              <a:gd name="connsiteX17" fmla="*/ 1290180 w 4285633"/>
              <a:gd name="connsiteY17" fmla="*/ 526093 h 2981195"/>
              <a:gd name="connsiteX18" fmla="*/ 1503123 w 4285633"/>
              <a:gd name="connsiteY18" fmla="*/ 513567 h 2981195"/>
              <a:gd name="connsiteX19" fmla="*/ 1878904 w 4285633"/>
              <a:gd name="connsiteY19" fmla="*/ 526093 h 2981195"/>
              <a:gd name="connsiteX20" fmla="*/ 2029216 w 4285633"/>
              <a:gd name="connsiteY20" fmla="*/ 526093 h 2981195"/>
              <a:gd name="connsiteX21" fmla="*/ 2104372 w 4285633"/>
              <a:gd name="connsiteY21" fmla="*/ 463463 h 2981195"/>
              <a:gd name="connsiteX22" fmla="*/ 2141950 w 4285633"/>
              <a:gd name="connsiteY22" fmla="*/ 438411 h 2981195"/>
              <a:gd name="connsiteX23" fmla="*/ 2179528 w 4285633"/>
              <a:gd name="connsiteY23" fmla="*/ 400833 h 2981195"/>
              <a:gd name="connsiteX24" fmla="*/ 2242159 w 4285633"/>
              <a:gd name="connsiteY24" fmla="*/ 350729 h 2981195"/>
              <a:gd name="connsiteX25" fmla="*/ 2392471 w 4285633"/>
              <a:gd name="connsiteY25" fmla="*/ 225468 h 2981195"/>
              <a:gd name="connsiteX26" fmla="*/ 2442575 w 4285633"/>
              <a:gd name="connsiteY26" fmla="*/ 200416 h 2981195"/>
              <a:gd name="connsiteX27" fmla="*/ 2505205 w 4285633"/>
              <a:gd name="connsiteY27" fmla="*/ 150312 h 2981195"/>
              <a:gd name="connsiteX28" fmla="*/ 2592887 w 4285633"/>
              <a:gd name="connsiteY28" fmla="*/ 112734 h 2981195"/>
              <a:gd name="connsiteX29" fmla="*/ 2668044 w 4285633"/>
              <a:gd name="connsiteY29" fmla="*/ 62630 h 2981195"/>
              <a:gd name="connsiteX30" fmla="*/ 2780778 w 4285633"/>
              <a:gd name="connsiteY30" fmla="*/ 25052 h 2981195"/>
              <a:gd name="connsiteX31" fmla="*/ 2855934 w 4285633"/>
              <a:gd name="connsiteY31" fmla="*/ 0 h 2981195"/>
              <a:gd name="connsiteX32" fmla="*/ 3006246 w 4285633"/>
              <a:gd name="connsiteY32" fmla="*/ 12526 h 2981195"/>
              <a:gd name="connsiteX33" fmla="*/ 3043824 w 4285633"/>
              <a:gd name="connsiteY33" fmla="*/ 37578 h 2981195"/>
              <a:gd name="connsiteX34" fmla="*/ 3144033 w 4285633"/>
              <a:gd name="connsiteY34" fmla="*/ 100208 h 2981195"/>
              <a:gd name="connsiteX35" fmla="*/ 3319397 w 4285633"/>
              <a:gd name="connsiteY35" fmla="*/ 225468 h 2981195"/>
              <a:gd name="connsiteX36" fmla="*/ 3432131 w 4285633"/>
              <a:gd name="connsiteY36" fmla="*/ 388307 h 2981195"/>
              <a:gd name="connsiteX37" fmla="*/ 3457183 w 4285633"/>
              <a:gd name="connsiteY37" fmla="*/ 450937 h 2981195"/>
              <a:gd name="connsiteX38" fmla="*/ 3494761 w 4285633"/>
              <a:gd name="connsiteY38" fmla="*/ 576197 h 2981195"/>
              <a:gd name="connsiteX39" fmla="*/ 3507287 w 4285633"/>
              <a:gd name="connsiteY39" fmla="*/ 651353 h 2981195"/>
              <a:gd name="connsiteX40" fmla="*/ 3519813 w 4285633"/>
              <a:gd name="connsiteY40" fmla="*/ 713984 h 2981195"/>
              <a:gd name="connsiteX41" fmla="*/ 3544865 w 4285633"/>
              <a:gd name="connsiteY41" fmla="*/ 889348 h 2981195"/>
              <a:gd name="connsiteX42" fmla="*/ 3532339 w 4285633"/>
              <a:gd name="connsiteY42" fmla="*/ 1077238 h 2981195"/>
              <a:gd name="connsiteX43" fmla="*/ 3507287 w 4285633"/>
              <a:gd name="connsiteY43" fmla="*/ 1127342 h 2981195"/>
              <a:gd name="connsiteX44" fmla="*/ 3469709 w 4285633"/>
              <a:gd name="connsiteY44" fmla="*/ 1215025 h 2981195"/>
              <a:gd name="connsiteX45" fmla="*/ 3507287 w 4285633"/>
              <a:gd name="connsiteY45" fmla="*/ 1240077 h 2981195"/>
              <a:gd name="connsiteX46" fmla="*/ 3820438 w 4285633"/>
              <a:gd name="connsiteY46" fmla="*/ 1315233 h 2981195"/>
              <a:gd name="connsiteX47" fmla="*/ 4020854 w 4285633"/>
              <a:gd name="connsiteY47" fmla="*/ 1390389 h 2981195"/>
              <a:gd name="connsiteX48" fmla="*/ 4096011 w 4285633"/>
              <a:gd name="connsiteY48" fmla="*/ 1440493 h 2981195"/>
              <a:gd name="connsiteX49" fmla="*/ 4183693 w 4285633"/>
              <a:gd name="connsiteY49" fmla="*/ 1515649 h 2981195"/>
              <a:gd name="connsiteX50" fmla="*/ 4208745 w 4285633"/>
              <a:gd name="connsiteY50" fmla="*/ 1553227 h 2981195"/>
              <a:gd name="connsiteX51" fmla="*/ 4246323 w 4285633"/>
              <a:gd name="connsiteY51" fmla="*/ 1615858 h 2981195"/>
              <a:gd name="connsiteX52" fmla="*/ 4271375 w 4285633"/>
              <a:gd name="connsiteY52" fmla="*/ 1691014 h 2981195"/>
              <a:gd name="connsiteX53" fmla="*/ 4271375 w 4285633"/>
              <a:gd name="connsiteY53" fmla="*/ 2029216 h 2981195"/>
              <a:gd name="connsiteX54" fmla="*/ 4258849 w 4285633"/>
              <a:gd name="connsiteY54" fmla="*/ 2079321 h 2981195"/>
              <a:gd name="connsiteX55" fmla="*/ 4171167 w 4285633"/>
              <a:gd name="connsiteY55" fmla="*/ 2229633 h 2981195"/>
              <a:gd name="connsiteX56" fmla="*/ 4070959 w 4285633"/>
              <a:gd name="connsiteY56" fmla="*/ 2329841 h 2981195"/>
              <a:gd name="connsiteX57" fmla="*/ 4033380 w 4285633"/>
              <a:gd name="connsiteY57" fmla="*/ 2354893 h 2981195"/>
              <a:gd name="connsiteX58" fmla="*/ 3933172 w 4285633"/>
              <a:gd name="connsiteY58" fmla="*/ 2379945 h 2981195"/>
              <a:gd name="connsiteX59" fmla="*/ 3820438 w 4285633"/>
              <a:gd name="connsiteY59" fmla="*/ 2404997 h 2981195"/>
              <a:gd name="connsiteX60" fmla="*/ 3544865 w 4285633"/>
              <a:gd name="connsiteY60" fmla="*/ 2430049 h 2981195"/>
              <a:gd name="connsiteX61" fmla="*/ 3494761 w 4285633"/>
              <a:gd name="connsiteY61" fmla="*/ 2455101 h 2981195"/>
              <a:gd name="connsiteX62" fmla="*/ 3419605 w 4285633"/>
              <a:gd name="connsiteY62" fmla="*/ 2567836 h 2981195"/>
              <a:gd name="connsiteX63" fmla="*/ 3382027 w 4285633"/>
              <a:gd name="connsiteY63" fmla="*/ 2617940 h 2981195"/>
              <a:gd name="connsiteX64" fmla="*/ 3319397 w 4285633"/>
              <a:gd name="connsiteY64" fmla="*/ 2705622 h 2981195"/>
              <a:gd name="connsiteX65" fmla="*/ 3256767 w 4285633"/>
              <a:gd name="connsiteY65" fmla="*/ 2755726 h 2981195"/>
              <a:gd name="connsiteX66" fmla="*/ 3118980 w 4285633"/>
              <a:gd name="connsiteY66" fmla="*/ 2843408 h 2981195"/>
              <a:gd name="connsiteX67" fmla="*/ 3043824 w 4285633"/>
              <a:gd name="connsiteY67" fmla="*/ 2893512 h 2981195"/>
              <a:gd name="connsiteX68" fmla="*/ 2968668 w 4285633"/>
              <a:gd name="connsiteY68" fmla="*/ 2918564 h 2981195"/>
              <a:gd name="connsiteX69" fmla="*/ 2906038 w 4285633"/>
              <a:gd name="connsiteY69" fmla="*/ 2943616 h 2981195"/>
              <a:gd name="connsiteX70" fmla="*/ 2818356 w 4285633"/>
              <a:gd name="connsiteY70" fmla="*/ 2956142 h 2981195"/>
              <a:gd name="connsiteX71" fmla="*/ 2693096 w 4285633"/>
              <a:gd name="connsiteY71" fmla="*/ 2968668 h 2981195"/>
              <a:gd name="connsiteX72" fmla="*/ 2580361 w 4285633"/>
              <a:gd name="connsiteY72" fmla="*/ 2981195 h 2981195"/>
              <a:gd name="connsiteX73" fmla="*/ 2217107 w 4285633"/>
              <a:gd name="connsiteY73" fmla="*/ 2956142 h 2981195"/>
              <a:gd name="connsiteX74" fmla="*/ 2104372 w 4285633"/>
              <a:gd name="connsiteY74" fmla="*/ 2931090 h 2981195"/>
              <a:gd name="connsiteX75" fmla="*/ 1979112 w 4285633"/>
              <a:gd name="connsiteY75" fmla="*/ 2868460 h 2981195"/>
              <a:gd name="connsiteX76" fmla="*/ 1903956 w 4285633"/>
              <a:gd name="connsiteY76" fmla="*/ 2843408 h 2981195"/>
              <a:gd name="connsiteX77" fmla="*/ 1653435 w 4285633"/>
              <a:gd name="connsiteY77" fmla="*/ 2617940 h 2981195"/>
              <a:gd name="connsiteX78" fmla="*/ 1590805 w 4285633"/>
              <a:gd name="connsiteY78" fmla="*/ 2580362 h 2981195"/>
              <a:gd name="connsiteX79" fmla="*/ 1540701 w 4285633"/>
              <a:gd name="connsiteY79" fmla="*/ 2442575 h 2981195"/>
              <a:gd name="connsiteX80" fmla="*/ 1553227 w 4285633"/>
              <a:gd name="connsiteY80" fmla="*/ 2354893 h 2981195"/>
              <a:gd name="connsiteX81" fmla="*/ 1465545 w 4285633"/>
              <a:gd name="connsiteY81" fmla="*/ 2430049 h 2981195"/>
              <a:gd name="connsiteX82" fmla="*/ 1340285 w 4285633"/>
              <a:gd name="connsiteY82" fmla="*/ 2480153 h 2981195"/>
              <a:gd name="connsiteX83" fmla="*/ 1215024 w 4285633"/>
              <a:gd name="connsiteY83" fmla="*/ 2505205 h 2981195"/>
              <a:gd name="connsiteX84" fmla="*/ 939452 w 4285633"/>
              <a:gd name="connsiteY84" fmla="*/ 2455101 h 2981195"/>
              <a:gd name="connsiteX85" fmla="*/ 613775 w 4285633"/>
              <a:gd name="connsiteY85" fmla="*/ 2304789 h 2981195"/>
              <a:gd name="connsiteX86" fmla="*/ 450937 w 4285633"/>
              <a:gd name="connsiteY86" fmla="*/ 2204581 h 2981195"/>
              <a:gd name="connsiteX87" fmla="*/ 375780 w 4285633"/>
              <a:gd name="connsiteY87" fmla="*/ 2154477 h 2981195"/>
              <a:gd name="connsiteX88" fmla="*/ 288098 w 4285633"/>
              <a:gd name="connsiteY88" fmla="*/ 2054268 h 2981195"/>
              <a:gd name="connsiteX89" fmla="*/ 237994 w 4285633"/>
              <a:gd name="connsiteY89" fmla="*/ 1954060 h 2981195"/>
              <a:gd name="connsiteX90" fmla="*/ 225468 w 4285633"/>
              <a:gd name="connsiteY90" fmla="*/ 1903956 h 2981195"/>
              <a:gd name="connsiteX91" fmla="*/ 237994 w 4285633"/>
              <a:gd name="connsiteY91" fmla="*/ 1753644 h 2981195"/>
              <a:gd name="connsiteX92" fmla="*/ 250520 w 4285633"/>
              <a:gd name="connsiteY92" fmla="*/ 1716066 h 2981195"/>
              <a:gd name="connsiteX93" fmla="*/ 263046 w 4285633"/>
              <a:gd name="connsiteY93" fmla="*/ 1653436 h 2981195"/>
              <a:gd name="connsiteX94" fmla="*/ 288098 w 4285633"/>
              <a:gd name="connsiteY94" fmla="*/ 1615858 h 2981195"/>
              <a:gd name="connsiteX95" fmla="*/ 313150 w 4285633"/>
              <a:gd name="connsiteY95" fmla="*/ 1540701 h 2981195"/>
              <a:gd name="connsiteX96" fmla="*/ 325676 w 4285633"/>
              <a:gd name="connsiteY96" fmla="*/ 1503123 h 2981195"/>
              <a:gd name="connsiteX97" fmla="*/ 300624 w 4285633"/>
              <a:gd name="connsiteY97" fmla="*/ 1427967 h 2981195"/>
              <a:gd name="connsiteX98" fmla="*/ 263046 w 4285633"/>
              <a:gd name="connsiteY98" fmla="*/ 1402915 h 2981195"/>
              <a:gd name="connsiteX99" fmla="*/ 175364 w 4285633"/>
              <a:gd name="connsiteY99" fmla="*/ 1315233 h 2981195"/>
              <a:gd name="connsiteX100" fmla="*/ 112734 w 4285633"/>
              <a:gd name="connsiteY100" fmla="*/ 1215025 h 2981195"/>
              <a:gd name="connsiteX101" fmla="*/ 87682 w 4285633"/>
              <a:gd name="connsiteY101" fmla="*/ 1164921 h 2981195"/>
              <a:gd name="connsiteX102" fmla="*/ 75156 w 4285633"/>
              <a:gd name="connsiteY102" fmla="*/ 1114816 h 2981195"/>
              <a:gd name="connsiteX103" fmla="*/ 87682 w 4285633"/>
              <a:gd name="connsiteY103" fmla="*/ 951978 h 29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285633" h="2981195">
                <a:moveTo>
                  <a:pt x="0" y="1578279"/>
                </a:moveTo>
                <a:cubicBezTo>
                  <a:pt x="30470" y="1456398"/>
                  <a:pt x="49439" y="1367333"/>
                  <a:pt x="87682" y="1252603"/>
                </a:cubicBezTo>
                <a:cubicBezTo>
                  <a:pt x="94792" y="1231272"/>
                  <a:pt x="105050" y="1211104"/>
                  <a:pt x="112734" y="1189973"/>
                </a:cubicBezTo>
                <a:cubicBezTo>
                  <a:pt x="121759" y="1165155"/>
                  <a:pt x="126859" y="1138856"/>
                  <a:pt x="137786" y="1114816"/>
                </a:cubicBezTo>
                <a:cubicBezTo>
                  <a:pt x="147860" y="1092652"/>
                  <a:pt x="163540" y="1073468"/>
                  <a:pt x="175364" y="1052186"/>
                </a:cubicBezTo>
                <a:cubicBezTo>
                  <a:pt x="234218" y="946248"/>
                  <a:pt x="161858" y="1058568"/>
                  <a:pt x="237994" y="951978"/>
                </a:cubicBezTo>
                <a:cubicBezTo>
                  <a:pt x="246744" y="939728"/>
                  <a:pt x="253044" y="925652"/>
                  <a:pt x="263046" y="914400"/>
                </a:cubicBezTo>
                <a:cubicBezTo>
                  <a:pt x="286584" y="887920"/>
                  <a:pt x="313150" y="864296"/>
                  <a:pt x="338202" y="839244"/>
                </a:cubicBezTo>
                <a:cubicBezTo>
                  <a:pt x="350728" y="826718"/>
                  <a:pt x="361608" y="812295"/>
                  <a:pt x="375780" y="801666"/>
                </a:cubicBezTo>
                <a:cubicBezTo>
                  <a:pt x="500617" y="708040"/>
                  <a:pt x="343546" y="823156"/>
                  <a:pt x="488515" y="726510"/>
                </a:cubicBezTo>
                <a:cubicBezTo>
                  <a:pt x="505885" y="714930"/>
                  <a:pt x="519946" y="698268"/>
                  <a:pt x="538619" y="688932"/>
                </a:cubicBezTo>
                <a:cubicBezTo>
                  <a:pt x="554017" y="681233"/>
                  <a:pt x="572391" y="681849"/>
                  <a:pt x="588723" y="676405"/>
                </a:cubicBezTo>
                <a:cubicBezTo>
                  <a:pt x="663425" y="651504"/>
                  <a:pt x="644639" y="646768"/>
                  <a:pt x="726509" y="626301"/>
                </a:cubicBezTo>
                <a:cubicBezTo>
                  <a:pt x="767818" y="615974"/>
                  <a:pt x="810016" y="609600"/>
                  <a:pt x="851770" y="601249"/>
                </a:cubicBezTo>
                <a:cubicBezTo>
                  <a:pt x="934292" y="584745"/>
                  <a:pt x="964776" y="577948"/>
                  <a:pt x="1064712" y="563671"/>
                </a:cubicBezTo>
                <a:lnTo>
                  <a:pt x="1152394" y="551145"/>
                </a:lnTo>
                <a:cubicBezTo>
                  <a:pt x="1177496" y="547283"/>
                  <a:pt x="1202562" y="543162"/>
                  <a:pt x="1227550" y="538619"/>
                </a:cubicBezTo>
                <a:cubicBezTo>
                  <a:pt x="1248497" y="534811"/>
                  <a:pt x="1268977" y="528021"/>
                  <a:pt x="1290180" y="526093"/>
                </a:cubicBezTo>
                <a:cubicBezTo>
                  <a:pt x="1360992" y="519656"/>
                  <a:pt x="1432142" y="517742"/>
                  <a:pt x="1503123" y="513567"/>
                </a:cubicBezTo>
                <a:cubicBezTo>
                  <a:pt x="1628383" y="517742"/>
                  <a:pt x="1753790" y="518733"/>
                  <a:pt x="1878904" y="526093"/>
                </a:cubicBezTo>
                <a:cubicBezTo>
                  <a:pt x="2047738" y="536024"/>
                  <a:pt x="1743621" y="561792"/>
                  <a:pt x="2029216" y="526093"/>
                </a:cubicBezTo>
                <a:cubicBezTo>
                  <a:pt x="2136705" y="472348"/>
                  <a:pt x="2033553" y="534282"/>
                  <a:pt x="2104372" y="463463"/>
                </a:cubicBezTo>
                <a:cubicBezTo>
                  <a:pt x="2115017" y="452818"/>
                  <a:pt x="2130385" y="448049"/>
                  <a:pt x="2141950" y="438411"/>
                </a:cubicBezTo>
                <a:cubicBezTo>
                  <a:pt x="2155559" y="427070"/>
                  <a:pt x="2166196" y="412498"/>
                  <a:pt x="2179528" y="400833"/>
                </a:cubicBezTo>
                <a:cubicBezTo>
                  <a:pt x="2199649" y="383228"/>
                  <a:pt x="2222038" y="368334"/>
                  <a:pt x="2242159" y="350729"/>
                </a:cubicBezTo>
                <a:cubicBezTo>
                  <a:pt x="2302220" y="298176"/>
                  <a:pt x="2295800" y="273804"/>
                  <a:pt x="2392471" y="225468"/>
                </a:cubicBezTo>
                <a:cubicBezTo>
                  <a:pt x="2409172" y="217117"/>
                  <a:pt x="2427038" y="210774"/>
                  <a:pt x="2442575" y="200416"/>
                </a:cubicBezTo>
                <a:cubicBezTo>
                  <a:pt x="2464820" y="185586"/>
                  <a:pt x="2482112" y="163783"/>
                  <a:pt x="2505205" y="150312"/>
                </a:cubicBezTo>
                <a:cubicBezTo>
                  <a:pt x="2532672" y="134290"/>
                  <a:pt x="2564889" y="127810"/>
                  <a:pt x="2592887" y="112734"/>
                </a:cubicBezTo>
                <a:cubicBezTo>
                  <a:pt x="2619397" y="98459"/>
                  <a:pt x="2641611" y="77048"/>
                  <a:pt x="2668044" y="62630"/>
                </a:cubicBezTo>
                <a:cubicBezTo>
                  <a:pt x="2719207" y="34723"/>
                  <a:pt x="2729878" y="40322"/>
                  <a:pt x="2780778" y="25052"/>
                </a:cubicBezTo>
                <a:cubicBezTo>
                  <a:pt x="2806071" y="17464"/>
                  <a:pt x="2830882" y="8351"/>
                  <a:pt x="2855934" y="0"/>
                </a:cubicBezTo>
                <a:cubicBezTo>
                  <a:pt x="2906038" y="4175"/>
                  <a:pt x="2956945" y="2666"/>
                  <a:pt x="3006246" y="12526"/>
                </a:cubicBezTo>
                <a:cubicBezTo>
                  <a:pt x="3021008" y="15478"/>
                  <a:pt x="3030753" y="30109"/>
                  <a:pt x="3043824" y="37578"/>
                </a:cubicBezTo>
                <a:cubicBezTo>
                  <a:pt x="3215088" y="135443"/>
                  <a:pt x="2964404" y="-19544"/>
                  <a:pt x="3144033" y="100208"/>
                </a:cubicBezTo>
                <a:cubicBezTo>
                  <a:pt x="3201595" y="138582"/>
                  <a:pt x="3277178" y="169176"/>
                  <a:pt x="3319397" y="225468"/>
                </a:cubicBezTo>
                <a:cubicBezTo>
                  <a:pt x="3358516" y="277627"/>
                  <a:pt x="3402602" y="329248"/>
                  <a:pt x="3432131" y="388307"/>
                </a:cubicBezTo>
                <a:cubicBezTo>
                  <a:pt x="3442187" y="408418"/>
                  <a:pt x="3449499" y="429806"/>
                  <a:pt x="3457183" y="450937"/>
                </a:cubicBezTo>
                <a:cubicBezTo>
                  <a:pt x="3471385" y="489991"/>
                  <a:pt x="3486453" y="534657"/>
                  <a:pt x="3494761" y="576197"/>
                </a:cubicBezTo>
                <a:cubicBezTo>
                  <a:pt x="3499742" y="601101"/>
                  <a:pt x="3502744" y="626365"/>
                  <a:pt x="3507287" y="651353"/>
                </a:cubicBezTo>
                <a:cubicBezTo>
                  <a:pt x="3511096" y="672300"/>
                  <a:pt x="3516493" y="692954"/>
                  <a:pt x="3519813" y="713984"/>
                </a:cubicBezTo>
                <a:cubicBezTo>
                  <a:pt x="3529022" y="772310"/>
                  <a:pt x="3544865" y="889348"/>
                  <a:pt x="3544865" y="889348"/>
                </a:cubicBezTo>
                <a:cubicBezTo>
                  <a:pt x="3540690" y="951978"/>
                  <a:pt x="3542129" y="1015237"/>
                  <a:pt x="3532339" y="1077238"/>
                </a:cubicBezTo>
                <a:cubicBezTo>
                  <a:pt x="3529427" y="1095682"/>
                  <a:pt x="3514642" y="1110179"/>
                  <a:pt x="3507287" y="1127342"/>
                </a:cubicBezTo>
                <a:cubicBezTo>
                  <a:pt x="3451995" y="1256358"/>
                  <a:pt x="3552795" y="1048854"/>
                  <a:pt x="3469709" y="1215025"/>
                </a:cubicBezTo>
                <a:cubicBezTo>
                  <a:pt x="3482235" y="1223376"/>
                  <a:pt x="3493530" y="1233963"/>
                  <a:pt x="3507287" y="1240077"/>
                </a:cubicBezTo>
                <a:cubicBezTo>
                  <a:pt x="3602271" y="1282292"/>
                  <a:pt x="3731847" y="1285703"/>
                  <a:pt x="3820438" y="1315233"/>
                </a:cubicBezTo>
                <a:cubicBezTo>
                  <a:pt x="3880531" y="1335264"/>
                  <a:pt x="3963240" y="1359366"/>
                  <a:pt x="4020854" y="1390389"/>
                </a:cubicBezTo>
                <a:cubicBezTo>
                  <a:pt x="4047364" y="1404664"/>
                  <a:pt x="4071345" y="1423227"/>
                  <a:pt x="4096011" y="1440493"/>
                </a:cubicBezTo>
                <a:cubicBezTo>
                  <a:pt x="4129185" y="1463715"/>
                  <a:pt x="4157743" y="1484509"/>
                  <a:pt x="4183693" y="1515649"/>
                </a:cubicBezTo>
                <a:cubicBezTo>
                  <a:pt x="4193331" y="1527214"/>
                  <a:pt x="4200766" y="1540461"/>
                  <a:pt x="4208745" y="1553227"/>
                </a:cubicBezTo>
                <a:cubicBezTo>
                  <a:pt x="4221649" y="1573873"/>
                  <a:pt x="4236248" y="1593694"/>
                  <a:pt x="4246323" y="1615858"/>
                </a:cubicBezTo>
                <a:cubicBezTo>
                  <a:pt x="4257250" y="1639898"/>
                  <a:pt x="4271375" y="1691014"/>
                  <a:pt x="4271375" y="1691014"/>
                </a:cubicBezTo>
                <a:cubicBezTo>
                  <a:pt x="4289643" y="1855422"/>
                  <a:pt x="4291116" y="1812060"/>
                  <a:pt x="4271375" y="2029216"/>
                </a:cubicBezTo>
                <a:cubicBezTo>
                  <a:pt x="4269816" y="2046361"/>
                  <a:pt x="4265243" y="2063337"/>
                  <a:pt x="4258849" y="2079321"/>
                </a:cubicBezTo>
                <a:cubicBezTo>
                  <a:pt x="4237277" y="2133252"/>
                  <a:pt x="4205127" y="2182938"/>
                  <a:pt x="4171167" y="2229633"/>
                </a:cubicBezTo>
                <a:cubicBezTo>
                  <a:pt x="4124918" y="2293226"/>
                  <a:pt x="4129257" y="2288200"/>
                  <a:pt x="4070959" y="2329841"/>
                </a:cubicBezTo>
                <a:cubicBezTo>
                  <a:pt x="4058708" y="2338591"/>
                  <a:pt x="4047528" y="2349748"/>
                  <a:pt x="4033380" y="2354893"/>
                </a:cubicBezTo>
                <a:cubicBezTo>
                  <a:pt x="4001022" y="2366659"/>
                  <a:pt x="3965836" y="2369057"/>
                  <a:pt x="3933172" y="2379945"/>
                </a:cubicBezTo>
                <a:cubicBezTo>
                  <a:pt x="3883564" y="2396481"/>
                  <a:pt x="3885413" y="2398035"/>
                  <a:pt x="3820438" y="2404997"/>
                </a:cubicBezTo>
                <a:cubicBezTo>
                  <a:pt x="3728726" y="2414823"/>
                  <a:pt x="3544865" y="2430049"/>
                  <a:pt x="3544865" y="2430049"/>
                </a:cubicBezTo>
                <a:cubicBezTo>
                  <a:pt x="3528164" y="2438400"/>
                  <a:pt x="3508814" y="2442805"/>
                  <a:pt x="3494761" y="2455101"/>
                </a:cubicBezTo>
                <a:cubicBezTo>
                  <a:pt x="3435707" y="2506773"/>
                  <a:pt x="3454717" y="2511657"/>
                  <a:pt x="3419605" y="2567836"/>
                </a:cubicBezTo>
                <a:cubicBezTo>
                  <a:pt x="3408540" y="2585539"/>
                  <a:pt x="3394161" y="2600952"/>
                  <a:pt x="3382027" y="2617940"/>
                </a:cubicBezTo>
                <a:cubicBezTo>
                  <a:pt x="3364246" y="2642833"/>
                  <a:pt x="3339865" y="2685154"/>
                  <a:pt x="3319397" y="2705622"/>
                </a:cubicBezTo>
                <a:cubicBezTo>
                  <a:pt x="3300492" y="2724527"/>
                  <a:pt x="3278389" y="2740001"/>
                  <a:pt x="3256767" y="2755726"/>
                </a:cubicBezTo>
                <a:cubicBezTo>
                  <a:pt x="3181202" y="2810682"/>
                  <a:pt x="3191379" y="2797336"/>
                  <a:pt x="3118980" y="2843408"/>
                </a:cubicBezTo>
                <a:cubicBezTo>
                  <a:pt x="3093578" y="2859573"/>
                  <a:pt x="3070754" y="2880047"/>
                  <a:pt x="3043824" y="2893512"/>
                </a:cubicBezTo>
                <a:cubicBezTo>
                  <a:pt x="3020205" y="2905322"/>
                  <a:pt x="2993485" y="2909540"/>
                  <a:pt x="2968668" y="2918564"/>
                </a:cubicBezTo>
                <a:cubicBezTo>
                  <a:pt x="2947537" y="2926248"/>
                  <a:pt x="2927852" y="2938163"/>
                  <a:pt x="2906038" y="2943616"/>
                </a:cubicBezTo>
                <a:cubicBezTo>
                  <a:pt x="2877395" y="2950777"/>
                  <a:pt x="2847678" y="2952692"/>
                  <a:pt x="2818356" y="2956142"/>
                </a:cubicBezTo>
                <a:cubicBezTo>
                  <a:pt x="2776682" y="2961045"/>
                  <a:pt x="2734827" y="2964275"/>
                  <a:pt x="2693096" y="2968668"/>
                </a:cubicBezTo>
                <a:lnTo>
                  <a:pt x="2580361" y="2981195"/>
                </a:lnTo>
                <a:cubicBezTo>
                  <a:pt x="2498306" y="2977092"/>
                  <a:pt x="2319684" y="2973238"/>
                  <a:pt x="2217107" y="2956142"/>
                </a:cubicBezTo>
                <a:cubicBezTo>
                  <a:pt x="2179136" y="2949813"/>
                  <a:pt x="2141950" y="2939441"/>
                  <a:pt x="2104372" y="2931090"/>
                </a:cubicBezTo>
                <a:cubicBezTo>
                  <a:pt x="2062619" y="2910213"/>
                  <a:pt x="2021880" y="2887171"/>
                  <a:pt x="1979112" y="2868460"/>
                </a:cubicBezTo>
                <a:cubicBezTo>
                  <a:pt x="1954919" y="2857876"/>
                  <a:pt x="1925750" y="2858320"/>
                  <a:pt x="1903956" y="2843408"/>
                </a:cubicBezTo>
                <a:cubicBezTo>
                  <a:pt x="1655423" y="2673360"/>
                  <a:pt x="1822868" y="2759134"/>
                  <a:pt x="1653435" y="2617940"/>
                </a:cubicBezTo>
                <a:cubicBezTo>
                  <a:pt x="1634732" y="2602354"/>
                  <a:pt x="1611682" y="2592888"/>
                  <a:pt x="1590805" y="2580362"/>
                </a:cubicBezTo>
                <a:cubicBezTo>
                  <a:pt x="1556004" y="2522360"/>
                  <a:pt x="1540701" y="2514200"/>
                  <a:pt x="1540701" y="2442575"/>
                </a:cubicBezTo>
                <a:cubicBezTo>
                  <a:pt x="1540701" y="2413051"/>
                  <a:pt x="1570941" y="2378512"/>
                  <a:pt x="1553227" y="2354893"/>
                </a:cubicBezTo>
                <a:cubicBezTo>
                  <a:pt x="1545741" y="2344912"/>
                  <a:pt x="1469697" y="2427083"/>
                  <a:pt x="1465545" y="2430049"/>
                </a:cubicBezTo>
                <a:cubicBezTo>
                  <a:pt x="1439565" y="2448606"/>
                  <a:pt x="1365636" y="2475083"/>
                  <a:pt x="1340285" y="2480153"/>
                </a:cubicBezTo>
                <a:lnTo>
                  <a:pt x="1215024" y="2505205"/>
                </a:lnTo>
                <a:cubicBezTo>
                  <a:pt x="1167801" y="2497940"/>
                  <a:pt x="998087" y="2475496"/>
                  <a:pt x="939452" y="2455101"/>
                </a:cubicBezTo>
                <a:cubicBezTo>
                  <a:pt x="865447" y="2429360"/>
                  <a:pt x="686336" y="2345423"/>
                  <a:pt x="613775" y="2304789"/>
                </a:cubicBezTo>
                <a:cubicBezTo>
                  <a:pt x="558167" y="2273649"/>
                  <a:pt x="503967" y="2239934"/>
                  <a:pt x="450937" y="2204581"/>
                </a:cubicBezTo>
                <a:cubicBezTo>
                  <a:pt x="425885" y="2187880"/>
                  <a:pt x="399291" y="2173286"/>
                  <a:pt x="375780" y="2154477"/>
                </a:cubicBezTo>
                <a:cubicBezTo>
                  <a:pt x="335238" y="2122044"/>
                  <a:pt x="318347" y="2094601"/>
                  <a:pt x="288098" y="2054268"/>
                </a:cubicBezTo>
                <a:cubicBezTo>
                  <a:pt x="249157" y="1937445"/>
                  <a:pt x="316876" y="2131545"/>
                  <a:pt x="237994" y="1954060"/>
                </a:cubicBezTo>
                <a:cubicBezTo>
                  <a:pt x="231002" y="1938328"/>
                  <a:pt x="229643" y="1920657"/>
                  <a:pt x="225468" y="1903956"/>
                </a:cubicBezTo>
                <a:cubicBezTo>
                  <a:pt x="229643" y="1853852"/>
                  <a:pt x="231349" y="1803481"/>
                  <a:pt x="237994" y="1753644"/>
                </a:cubicBezTo>
                <a:cubicBezTo>
                  <a:pt x="239739" y="1740556"/>
                  <a:pt x="247318" y="1728875"/>
                  <a:pt x="250520" y="1716066"/>
                </a:cubicBezTo>
                <a:cubicBezTo>
                  <a:pt x="255684" y="1695412"/>
                  <a:pt x="255571" y="1673371"/>
                  <a:pt x="263046" y="1653436"/>
                </a:cubicBezTo>
                <a:cubicBezTo>
                  <a:pt x="268332" y="1639340"/>
                  <a:pt x="279747" y="1628384"/>
                  <a:pt x="288098" y="1615858"/>
                </a:cubicBezTo>
                <a:lnTo>
                  <a:pt x="313150" y="1540701"/>
                </a:lnTo>
                <a:lnTo>
                  <a:pt x="325676" y="1503123"/>
                </a:lnTo>
                <a:cubicBezTo>
                  <a:pt x="317325" y="1478071"/>
                  <a:pt x="314620" y="1450360"/>
                  <a:pt x="300624" y="1427967"/>
                </a:cubicBezTo>
                <a:cubicBezTo>
                  <a:pt x="292645" y="1415201"/>
                  <a:pt x="274236" y="1412986"/>
                  <a:pt x="263046" y="1402915"/>
                </a:cubicBezTo>
                <a:cubicBezTo>
                  <a:pt x="232323" y="1375264"/>
                  <a:pt x="193849" y="1352203"/>
                  <a:pt x="175364" y="1315233"/>
                </a:cubicBezTo>
                <a:cubicBezTo>
                  <a:pt x="111888" y="1188281"/>
                  <a:pt x="194037" y="1345109"/>
                  <a:pt x="112734" y="1215025"/>
                </a:cubicBezTo>
                <a:cubicBezTo>
                  <a:pt x="102838" y="1199191"/>
                  <a:pt x="96033" y="1181622"/>
                  <a:pt x="87682" y="1164921"/>
                </a:cubicBezTo>
                <a:cubicBezTo>
                  <a:pt x="83507" y="1148219"/>
                  <a:pt x="75156" y="1132032"/>
                  <a:pt x="75156" y="1114816"/>
                </a:cubicBezTo>
                <a:cubicBezTo>
                  <a:pt x="75156" y="1060376"/>
                  <a:pt x="87682" y="951978"/>
                  <a:pt x="87682" y="951978"/>
                </a:cubicBezTo>
              </a:path>
            </a:pathLst>
          </a:cu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B13BDD-EEED-6242-9F30-FCAD9812DC07}"/>
              </a:ext>
            </a:extLst>
          </p:cNvPr>
          <p:cNvSpPr txBox="1"/>
          <p:nvPr/>
        </p:nvSpPr>
        <p:spPr>
          <a:xfrm flipH="1">
            <a:off x="6498728" y="243827"/>
            <a:ext cx="11995012" cy="1158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400" i="0" u="none" strike="noStrike" cap="none" spc="0" normalizeH="0" baseline="0" dirty="0">
                <a:ln>
                  <a:noFill/>
                </a:ln>
                <a:solidFill>
                  <a:srgbClr val="9D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虚拟</a:t>
            </a:r>
            <a:r>
              <a:rPr kumimoji="0" lang="zh-CN" altLang="en-CN" sz="5400" i="0" u="none" strike="noStrike" cap="none" spc="0" normalizeH="0" baseline="0" dirty="0">
                <a:ln>
                  <a:noFill/>
                </a:ln>
                <a:solidFill>
                  <a:srgbClr val="9D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工作</a:t>
            </a:r>
            <a:r>
              <a:rPr kumimoji="0" lang="zh-CN" altLang="en-US" sz="5400" i="0" u="none" strike="noStrike" cap="none" spc="0" normalizeH="0" baseline="0" dirty="0">
                <a:ln>
                  <a:noFill/>
                </a:ln>
                <a:solidFill>
                  <a:srgbClr val="9D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场景：</a:t>
            </a:r>
            <a:r>
              <a:rPr lang="en-US" altLang="zh-CN" sz="5400" dirty="0">
                <a:solidFill>
                  <a:srgbClr val="9DE7E8"/>
                </a:solidFill>
              </a:rPr>
              <a:t>Junior HR</a:t>
            </a:r>
            <a:r>
              <a:rPr kumimoji="0" lang="zh-CN" altLang="en-US" sz="5400" i="0" u="none" strike="noStrike" cap="none" spc="0" normalizeH="0" baseline="0" dirty="0">
                <a:ln>
                  <a:noFill/>
                </a:ln>
                <a:solidFill>
                  <a:srgbClr val="9D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的日常</a:t>
            </a:r>
            <a:endParaRPr kumimoji="0" lang="en-CN" sz="5400" i="0" u="none" strike="noStrike" cap="none" spc="0" normalizeH="0" baseline="0" dirty="0">
              <a:ln>
                <a:noFill/>
              </a:ln>
              <a:solidFill>
                <a:srgbClr val="9D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A927EC-8FA4-9647-B7F7-50637E4210F3}"/>
              </a:ext>
            </a:extLst>
          </p:cNvPr>
          <p:cNvSpPr txBox="1"/>
          <p:nvPr/>
        </p:nvSpPr>
        <p:spPr>
          <a:xfrm flipH="1">
            <a:off x="8367089" y="3825877"/>
            <a:ext cx="8223992" cy="3463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2979AF"/>
                </a:solidFill>
              </a:rPr>
              <a:t>From BOSS:</a:t>
            </a: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2979AF"/>
              </a:solidFill>
              <a:effectLst/>
              <a:uFillTx/>
              <a:sym typeface="Canela Text Regular"/>
            </a:endParaRPr>
          </a:p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CN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今天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又有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xx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位新员工入职。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rgbClr val="2979AF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  <a:p>
            <a:pPr marL="0" marR="0" indent="0" algn="l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2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点前做好他们的自我介绍卡片，放在工位上</a:t>
            </a:r>
            <a:r>
              <a:rPr lang="zh-CN" altLang="en-US" dirty="0">
                <a:solidFill>
                  <a:srgbClr val="2979AF"/>
                </a:solidFill>
              </a:rPr>
              <a:t>。</a:t>
            </a: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2979AF"/>
              </a:solidFill>
              <a:effectLst/>
              <a:uFillTx/>
              <a:sym typeface="Canela Text 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17CB0-7482-0842-8FC2-1C9945520B16}"/>
              </a:ext>
            </a:extLst>
          </p:cNvPr>
          <p:cNvSpPr txBox="1"/>
          <p:nvPr/>
        </p:nvSpPr>
        <p:spPr>
          <a:xfrm>
            <a:off x="18800295" y="4320427"/>
            <a:ext cx="4823460" cy="1301483"/>
          </a:xfrm>
          <a:prstGeom prst="rect">
            <a:avLst/>
          </a:prstGeom>
          <a:solidFill>
            <a:srgbClr val="9EE7E8"/>
          </a:solidFill>
          <a:ln w="12700" cap="flat">
            <a:solidFill>
              <a:srgbClr val="9EE7E8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0" rIns="50800" bIns="2160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大家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好！我叫</a:t>
            </a:r>
            <a:r>
              <a:rPr kumimoji="0" lang="en-US" altLang="zh-CN" sz="2800" b="0" i="0" u="none" strike="noStrike" cap="none" spc="0" normalizeH="0" baseline="0" dirty="0" err="1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ak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，今年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30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岁，是个活泼可爱的大男孩</a:t>
            </a:r>
            <a:endParaRPr kumimoji="0" lang="en-CN" sz="2800" b="0" i="0" u="none" strike="noStrike" cap="none" spc="0" normalizeH="0" baseline="0" dirty="0">
              <a:ln>
                <a:noFill/>
              </a:ln>
              <a:solidFill>
                <a:srgbClr val="343434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5284E1-9F6E-EE47-B0F0-4BE0D6773122}"/>
              </a:ext>
            </a:extLst>
          </p:cNvPr>
          <p:cNvSpPr txBox="1"/>
          <p:nvPr/>
        </p:nvSpPr>
        <p:spPr>
          <a:xfrm>
            <a:off x="18392033" y="3760826"/>
            <a:ext cx="4823460" cy="1301483"/>
          </a:xfrm>
          <a:prstGeom prst="rect">
            <a:avLst/>
          </a:prstGeom>
          <a:solidFill>
            <a:srgbClr val="9EE7E8"/>
          </a:solidFill>
          <a:ln w="12700" cap="flat">
            <a:solidFill>
              <a:srgbClr val="9EE7E8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0" rIns="50800" bIns="2160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大家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好！我叫</a:t>
            </a:r>
            <a:r>
              <a:rPr kumimoji="0" lang="en-US" altLang="zh-CN" sz="2800" b="0" i="0" u="none" strike="noStrike" cap="none" spc="0" normalizeH="0" baseline="0" dirty="0" err="1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ak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，今年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30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岁，是个活泼可爱的大男孩</a:t>
            </a:r>
            <a:endParaRPr kumimoji="0" lang="en-CN" sz="2800" b="0" i="0" u="none" strike="noStrike" cap="none" spc="0" normalizeH="0" baseline="0" dirty="0">
              <a:ln>
                <a:noFill/>
              </a:ln>
              <a:solidFill>
                <a:srgbClr val="343434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4212F2-FD06-F64D-9B84-62134EC9BB5C}"/>
              </a:ext>
            </a:extLst>
          </p:cNvPr>
          <p:cNvSpPr txBox="1"/>
          <p:nvPr/>
        </p:nvSpPr>
        <p:spPr>
          <a:xfrm>
            <a:off x="17894246" y="3201225"/>
            <a:ext cx="4823460" cy="1301483"/>
          </a:xfrm>
          <a:prstGeom prst="rect">
            <a:avLst/>
          </a:prstGeom>
          <a:solidFill>
            <a:srgbClr val="9EE7E8"/>
          </a:solidFill>
          <a:ln w="12700" cap="flat">
            <a:solidFill>
              <a:srgbClr val="9EE7E8"/>
            </a:solidFill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0" rIns="50800" bIns="2160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大家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好！我叫</a:t>
            </a:r>
            <a:r>
              <a:rPr kumimoji="0" lang="en-US" altLang="zh-CN" sz="2800" b="0" i="0" u="none" strike="noStrike" cap="none" spc="0" normalizeH="0" baseline="0" dirty="0" err="1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ak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，今年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30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343434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岁，是个活泼可爱的大男孩</a:t>
            </a:r>
            <a:endParaRPr kumimoji="0" lang="en-CN" sz="2800" b="0" i="0" u="none" strike="noStrike" cap="none" spc="0" normalizeH="0" baseline="0" dirty="0">
              <a:ln>
                <a:noFill/>
              </a:ln>
              <a:solidFill>
                <a:srgbClr val="343434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1548155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1 </a:t>
            </a:r>
            <a:r>
              <a:rPr lang="en-CN" dirty="0"/>
              <a:t>–</a:t>
            </a:r>
            <a:r>
              <a:rPr dirty="0"/>
              <a:t> </a:t>
            </a:r>
            <a:r>
              <a:rPr lang="zh-CN" altLang="en-CN" dirty="0"/>
              <a:t>文件</a:t>
            </a:r>
            <a:r>
              <a:rPr lang="zh-CN" altLang="en-US" dirty="0"/>
              <a:t>的读写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How to </a:t>
            </a:r>
            <a:r>
              <a:rPr lang="en-CN" dirty="0"/>
              <a:t>read</a:t>
            </a:r>
            <a:r>
              <a:rPr lang="en-US" altLang="zh-CN" dirty="0"/>
              <a:t>/write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txt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dirty="0"/>
              <a:t>?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0300" y="12700000"/>
            <a:ext cx="27101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C6369B-930B-F84A-A92C-4AF863ABDDED}"/>
              </a:ext>
            </a:extLst>
          </p:cNvPr>
          <p:cNvSpPr txBox="1"/>
          <p:nvPr/>
        </p:nvSpPr>
        <p:spPr>
          <a:xfrm flipH="1">
            <a:off x="11763120" y="654348"/>
            <a:ext cx="9435572" cy="1158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CN" sz="5400" dirty="0">
                <a:solidFill>
                  <a:srgbClr val="2979AF"/>
                </a:solidFill>
                <a:latin typeface="+mj-lt"/>
              </a:rPr>
              <a:t>L</a:t>
            </a:r>
            <a:r>
              <a:rPr kumimoji="0" lang="en-CN" sz="54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+mj-lt"/>
                <a:ea typeface="Canela Text Regular"/>
                <a:cs typeface="Canela Text Regular"/>
                <a:sym typeface="Canela Text Regular"/>
              </a:rPr>
              <a:t>et’s create your first txt file!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52D30B-3647-F84E-A431-D47922BE0F86}"/>
              </a:ext>
            </a:extLst>
          </p:cNvPr>
          <p:cNvSpPr txBox="1"/>
          <p:nvPr/>
        </p:nvSpPr>
        <p:spPr>
          <a:xfrm flipH="1">
            <a:off x="14133088" y="5338353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file = open(‘file_name’, w)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AF2368-B20C-2F46-A25F-7ED2DBFDFF05}"/>
              </a:ext>
            </a:extLst>
          </p:cNvPr>
          <p:cNvSpPr txBox="1"/>
          <p:nvPr/>
        </p:nvSpPr>
        <p:spPr>
          <a:xfrm flipH="1">
            <a:off x="14133088" y="7833441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file.write(’your content here’)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5C262-5570-A143-9ECF-45E640541F40}"/>
              </a:ext>
            </a:extLst>
          </p:cNvPr>
          <p:cNvSpPr txBox="1"/>
          <p:nvPr/>
        </p:nvSpPr>
        <p:spPr>
          <a:xfrm flipH="1">
            <a:off x="12060300" y="2583518"/>
            <a:ext cx="6598920" cy="1158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40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文件</a:t>
            </a:r>
            <a:r>
              <a:rPr lang="zh-CN" altLang="en-US" sz="5400" dirty="0">
                <a:solidFill>
                  <a:srgbClr val="9EE7E8"/>
                </a:solidFill>
              </a:rPr>
              <a:t>操作三部曲</a:t>
            </a:r>
            <a:r>
              <a:rPr kumimoji="0" lang="zh-CN" altLang="en-US" sz="540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：</a:t>
            </a:r>
            <a:endParaRPr kumimoji="0" lang="en-CN" sz="540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176B97-2460-B249-BD1D-2F22C73F2F18}"/>
              </a:ext>
            </a:extLst>
          </p:cNvPr>
          <p:cNvSpPr txBox="1"/>
          <p:nvPr/>
        </p:nvSpPr>
        <p:spPr>
          <a:xfrm flipH="1">
            <a:off x="14133088" y="10328529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file.close()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C9A1D5-4B04-1246-8402-001B2E4BF342}"/>
              </a:ext>
            </a:extLst>
          </p:cNvPr>
          <p:cNvSpPr txBox="1"/>
          <p:nvPr/>
        </p:nvSpPr>
        <p:spPr>
          <a:xfrm>
            <a:off x="12633478" y="4196903"/>
            <a:ext cx="2999219" cy="1019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Step 1: </a:t>
            </a:r>
            <a:r>
              <a:rPr kumimoji="0" lang="zh-CN" altLang="en-CN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打开</a:t>
            </a: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2D92D5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62046D-9F8F-3D4C-B6BA-58649A466E90}"/>
              </a:ext>
            </a:extLst>
          </p:cNvPr>
          <p:cNvSpPr txBox="1"/>
          <p:nvPr/>
        </p:nvSpPr>
        <p:spPr>
          <a:xfrm>
            <a:off x="12633478" y="6697215"/>
            <a:ext cx="8548815" cy="1019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Step 2: 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使用（读、写、</a:t>
            </a: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whatever)</a:t>
            </a: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2D92D5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C64DFD-2CDD-3743-8EB1-0BA0022C01A2}"/>
              </a:ext>
            </a:extLst>
          </p:cNvPr>
          <p:cNvSpPr txBox="1"/>
          <p:nvPr/>
        </p:nvSpPr>
        <p:spPr>
          <a:xfrm>
            <a:off x="12633478" y="9197527"/>
            <a:ext cx="3100208" cy="1019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Step 3: </a:t>
            </a:r>
            <a:r>
              <a: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2D92D5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关闭</a:t>
            </a: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2D92D5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# 2- 判断奇偶数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2- </a:t>
            </a:r>
            <a:r>
              <a:rPr lang="zh-CN" altLang="en-CN" dirty="0"/>
              <a:t>文字</a:t>
            </a:r>
            <a:r>
              <a:rPr lang="zh-CN" altLang="en-US" dirty="0"/>
              <a:t>的自动生成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How to </a:t>
            </a:r>
            <a:r>
              <a:rPr lang="en-CN" dirty="0"/>
              <a:t>generate texts </a:t>
            </a:r>
            <a:br>
              <a:rPr lang="en-CN" dirty="0"/>
            </a:br>
            <a:r>
              <a:rPr lang="en-CN" dirty="0"/>
              <a:t>automatically</a:t>
            </a:r>
            <a:r>
              <a:rPr dirty="0"/>
              <a:t>?</a:t>
            </a:r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71984" y="12700000"/>
            <a:ext cx="247651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7761" y="12700000"/>
            <a:ext cx="26847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1" name="Flow…">
            <a:extLst>
              <a:ext uri="{FF2B5EF4-FFF2-40B4-BE49-F238E27FC236}">
                <a16:creationId xmlns:a16="http://schemas.microsoft.com/office/drawing/2014/main" id="{1F7D5AD6-B360-C241-8A59-9CDDEDA6019B}"/>
              </a:ext>
            </a:extLst>
          </p:cNvPr>
          <p:cNvSpPr txBox="1">
            <a:spLocks/>
          </p:cNvSpPr>
          <p:nvPr/>
        </p:nvSpPr>
        <p:spPr>
          <a:xfrm>
            <a:off x="2971800" y="3311908"/>
            <a:ext cx="8421539" cy="4269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1pPr>
            <a:lvl2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2pPr>
            <a:lvl3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3pPr>
            <a:lvl4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4pPr>
            <a:lvl5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defTabSz="1633727" hangingPunct="1">
              <a:defRPr sz="12060">
                <a:solidFill>
                  <a:srgbClr val="FFFFFF"/>
                </a:solidFill>
              </a:defRPr>
            </a:pPr>
            <a:r>
              <a:rPr lang="zh-CN" altLang="en-US" sz="12060" dirty="0">
                <a:solidFill>
                  <a:srgbClr val="FFFFFF"/>
                </a:solidFill>
              </a:rPr>
              <a:t>循环</a:t>
            </a:r>
            <a:endParaRPr lang="en-US" altLang="zh-CN" sz="12060" dirty="0">
              <a:solidFill>
                <a:srgbClr val="FFFFFF"/>
              </a:solidFill>
            </a:endParaRPr>
          </a:p>
          <a:p>
            <a:pPr defTabSz="1633727" hangingPunct="1">
              <a:defRPr sz="12060">
                <a:solidFill>
                  <a:srgbClr val="FFFFFF"/>
                </a:solidFill>
              </a:defRPr>
            </a:pPr>
            <a:r>
              <a:rPr lang="en-US" sz="12060" dirty="0">
                <a:solidFill>
                  <a:srgbClr val="FFFFFF"/>
                </a:solidFill>
              </a:rPr>
              <a:t>Loops</a:t>
            </a:r>
          </a:p>
        </p:txBody>
      </p:sp>
      <p:sp>
        <p:nvSpPr>
          <p:cNvPr id="12" name="什么是流程控制？">
            <a:extLst>
              <a:ext uri="{FF2B5EF4-FFF2-40B4-BE49-F238E27FC236}">
                <a16:creationId xmlns:a16="http://schemas.microsoft.com/office/drawing/2014/main" id="{7524926B-3033-EE40-9CC3-6E86A8AA975A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13853160" y="2154850"/>
            <a:ext cx="4445354" cy="115705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627379">
              <a:defRPr sz="5928" spc="-59">
                <a:solidFill>
                  <a:srgbClr val="9EE7E8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 algn="l"/>
            <a:r>
              <a:rPr lang="en-CN" dirty="0">
                <a:solidFill>
                  <a:srgbClr val="2979AF"/>
                </a:solidFill>
              </a:rPr>
              <a:t>while</a:t>
            </a:r>
            <a:r>
              <a:rPr lang="zh-CN" altLang="en-US" dirty="0">
                <a:solidFill>
                  <a:srgbClr val="2979AF"/>
                </a:solidFill>
              </a:rPr>
              <a:t> 循环</a:t>
            </a:r>
            <a:endParaRPr dirty="0">
              <a:solidFill>
                <a:srgbClr val="2979AF"/>
              </a:solidFill>
            </a:endParaRPr>
          </a:p>
        </p:txBody>
      </p:sp>
      <p:sp>
        <p:nvSpPr>
          <p:cNvPr id="13" name="什么是流程控制？">
            <a:extLst>
              <a:ext uri="{FF2B5EF4-FFF2-40B4-BE49-F238E27FC236}">
                <a16:creationId xmlns:a16="http://schemas.microsoft.com/office/drawing/2014/main" id="{EA6C09D2-3943-8746-8525-9AF08DA476F7}"/>
              </a:ext>
            </a:extLst>
          </p:cNvPr>
          <p:cNvSpPr txBox="1">
            <a:spLocks/>
          </p:cNvSpPr>
          <p:nvPr/>
        </p:nvSpPr>
        <p:spPr>
          <a:xfrm>
            <a:off x="13853160" y="7581616"/>
            <a:ext cx="4445354" cy="1157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627379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algn="l" hangingPunct="1"/>
            <a:r>
              <a:rPr lang="en-US" altLang="zh-CN" dirty="0">
                <a:solidFill>
                  <a:srgbClr val="2979AF"/>
                </a:solidFill>
              </a:rPr>
              <a:t>for </a:t>
            </a:r>
            <a:r>
              <a:rPr lang="zh-CN" altLang="en-US" dirty="0">
                <a:solidFill>
                  <a:srgbClr val="2979AF"/>
                </a:solidFill>
              </a:rPr>
              <a:t>循环</a:t>
            </a:r>
          </a:p>
        </p:txBody>
      </p:sp>
      <p:sp>
        <p:nvSpPr>
          <p:cNvPr id="14" name="什么是流程控制？">
            <a:extLst>
              <a:ext uri="{FF2B5EF4-FFF2-40B4-BE49-F238E27FC236}">
                <a16:creationId xmlns:a16="http://schemas.microsoft.com/office/drawing/2014/main" id="{890D08DC-7991-BE48-9CAD-41E9F3BE36A7}"/>
              </a:ext>
            </a:extLst>
          </p:cNvPr>
          <p:cNvSpPr txBox="1">
            <a:spLocks/>
          </p:cNvSpPr>
          <p:nvPr/>
        </p:nvSpPr>
        <p:spPr>
          <a:xfrm>
            <a:off x="15956280" y="3969664"/>
            <a:ext cx="6172200" cy="1157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marL="0" marR="0" indent="0" algn="ctr" defTabSz="627379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algn="l" hangingPunct="1"/>
            <a:r>
              <a:rPr lang="zh-CN" altLang="en-CN" dirty="0"/>
              <a:t>只要</a:t>
            </a:r>
            <a:r>
              <a:rPr lang="zh-CN" altLang="en-US" dirty="0"/>
              <a:t>达到某条件，就循环执行某段程序</a:t>
            </a:r>
          </a:p>
        </p:txBody>
      </p:sp>
      <p:sp>
        <p:nvSpPr>
          <p:cNvPr id="15" name="什么是流程控制？">
            <a:extLst>
              <a:ext uri="{FF2B5EF4-FFF2-40B4-BE49-F238E27FC236}">
                <a16:creationId xmlns:a16="http://schemas.microsoft.com/office/drawing/2014/main" id="{6A61B405-2C94-A642-A1A3-5078ED780612}"/>
              </a:ext>
            </a:extLst>
          </p:cNvPr>
          <p:cNvSpPr txBox="1">
            <a:spLocks/>
          </p:cNvSpPr>
          <p:nvPr/>
        </p:nvSpPr>
        <p:spPr>
          <a:xfrm>
            <a:off x="15956280" y="8984003"/>
            <a:ext cx="6172200" cy="1157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marL="0" marR="0" indent="0" algn="ctr" defTabSz="627379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algn="l" hangingPunct="1"/>
            <a:r>
              <a:rPr lang="zh-CN" altLang="en-CN" dirty="0"/>
              <a:t>对</a:t>
            </a:r>
            <a:r>
              <a:rPr lang="zh-CN" altLang="en-US" dirty="0"/>
              <a:t>列表中的每个元素循环重复执行某段程序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0BEFE52F-DA03-5249-BD48-966B38258C4C}"/>
              </a:ext>
            </a:extLst>
          </p:cNvPr>
          <p:cNvSpPr/>
          <p:nvPr/>
        </p:nvSpPr>
        <p:spPr>
          <a:xfrm>
            <a:off x="12476313" y="2733378"/>
            <a:ext cx="1028700" cy="5564801"/>
          </a:xfrm>
          <a:custGeom>
            <a:avLst/>
            <a:gdLst>
              <a:gd name="connsiteX0" fmla="*/ 1028700 w 1028700"/>
              <a:gd name="connsiteY0" fmla="*/ 5564801 h 5564801"/>
              <a:gd name="connsiteX1" fmla="*/ 514350 w 1028700"/>
              <a:gd name="connsiteY1" fmla="*/ 5479079 h 5564801"/>
              <a:gd name="connsiteX2" fmla="*/ 514350 w 1028700"/>
              <a:gd name="connsiteY2" fmla="*/ 4774121 h 5564801"/>
              <a:gd name="connsiteX3" fmla="*/ 514350 w 1028700"/>
              <a:gd name="connsiteY3" fmla="*/ 4147491 h 5564801"/>
              <a:gd name="connsiteX4" fmla="*/ 514350 w 1028700"/>
              <a:gd name="connsiteY4" fmla="*/ 3546971 h 5564801"/>
              <a:gd name="connsiteX5" fmla="*/ 514350 w 1028700"/>
              <a:gd name="connsiteY5" fmla="*/ 2868122 h 5564801"/>
              <a:gd name="connsiteX6" fmla="*/ 0 w 1028700"/>
              <a:gd name="connsiteY6" fmla="*/ 2782400 h 5564801"/>
              <a:gd name="connsiteX7" fmla="*/ 514350 w 1028700"/>
              <a:gd name="connsiteY7" fmla="*/ 2696678 h 5564801"/>
              <a:gd name="connsiteX8" fmla="*/ 514350 w 1028700"/>
              <a:gd name="connsiteY8" fmla="*/ 1991720 h 5564801"/>
              <a:gd name="connsiteX9" fmla="*/ 514350 w 1028700"/>
              <a:gd name="connsiteY9" fmla="*/ 1391200 h 5564801"/>
              <a:gd name="connsiteX10" fmla="*/ 514350 w 1028700"/>
              <a:gd name="connsiteY10" fmla="*/ 738461 h 5564801"/>
              <a:gd name="connsiteX11" fmla="*/ 514350 w 1028700"/>
              <a:gd name="connsiteY11" fmla="*/ 85722 h 5564801"/>
              <a:gd name="connsiteX12" fmla="*/ 1028700 w 1028700"/>
              <a:gd name="connsiteY12" fmla="*/ 0 h 5564801"/>
              <a:gd name="connsiteX13" fmla="*/ 1028700 w 1028700"/>
              <a:gd name="connsiteY13" fmla="*/ 639952 h 5564801"/>
              <a:gd name="connsiteX14" fmla="*/ 1028700 w 1028700"/>
              <a:gd name="connsiteY14" fmla="*/ 1335552 h 5564801"/>
              <a:gd name="connsiteX15" fmla="*/ 1028700 w 1028700"/>
              <a:gd name="connsiteY15" fmla="*/ 2086800 h 5564801"/>
              <a:gd name="connsiteX16" fmla="*/ 1028700 w 1028700"/>
              <a:gd name="connsiteY16" fmla="*/ 2838049 h 5564801"/>
              <a:gd name="connsiteX17" fmla="*/ 1028700 w 1028700"/>
              <a:gd name="connsiteY17" fmla="*/ 3589297 h 5564801"/>
              <a:gd name="connsiteX18" fmla="*/ 1028700 w 1028700"/>
              <a:gd name="connsiteY18" fmla="*/ 4117953 h 5564801"/>
              <a:gd name="connsiteX19" fmla="*/ 1028700 w 1028700"/>
              <a:gd name="connsiteY19" fmla="*/ 4702257 h 5564801"/>
              <a:gd name="connsiteX20" fmla="*/ 1028700 w 1028700"/>
              <a:gd name="connsiteY20" fmla="*/ 5564801 h 5564801"/>
              <a:gd name="connsiteX0" fmla="*/ 1028700 w 1028700"/>
              <a:gd name="connsiteY0" fmla="*/ 5564801 h 5564801"/>
              <a:gd name="connsiteX1" fmla="*/ 514350 w 1028700"/>
              <a:gd name="connsiteY1" fmla="*/ 5479079 h 5564801"/>
              <a:gd name="connsiteX2" fmla="*/ 514350 w 1028700"/>
              <a:gd name="connsiteY2" fmla="*/ 4826340 h 5564801"/>
              <a:gd name="connsiteX3" fmla="*/ 514350 w 1028700"/>
              <a:gd name="connsiteY3" fmla="*/ 4173601 h 5564801"/>
              <a:gd name="connsiteX4" fmla="*/ 514350 w 1028700"/>
              <a:gd name="connsiteY4" fmla="*/ 3520861 h 5564801"/>
              <a:gd name="connsiteX5" fmla="*/ 514350 w 1028700"/>
              <a:gd name="connsiteY5" fmla="*/ 2868122 h 5564801"/>
              <a:gd name="connsiteX6" fmla="*/ 0 w 1028700"/>
              <a:gd name="connsiteY6" fmla="*/ 2782400 h 5564801"/>
              <a:gd name="connsiteX7" fmla="*/ 514350 w 1028700"/>
              <a:gd name="connsiteY7" fmla="*/ 2696678 h 5564801"/>
              <a:gd name="connsiteX8" fmla="*/ 514350 w 1028700"/>
              <a:gd name="connsiteY8" fmla="*/ 2017829 h 5564801"/>
              <a:gd name="connsiteX9" fmla="*/ 514350 w 1028700"/>
              <a:gd name="connsiteY9" fmla="*/ 1338981 h 5564801"/>
              <a:gd name="connsiteX10" fmla="*/ 514350 w 1028700"/>
              <a:gd name="connsiteY10" fmla="*/ 738461 h 5564801"/>
              <a:gd name="connsiteX11" fmla="*/ 514350 w 1028700"/>
              <a:gd name="connsiteY11" fmla="*/ 85722 h 5564801"/>
              <a:gd name="connsiteX12" fmla="*/ 1028700 w 1028700"/>
              <a:gd name="connsiteY12" fmla="*/ 0 h 5564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28700" h="5564801" stroke="0" extrusionOk="0">
                <a:moveTo>
                  <a:pt x="1028700" y="5564801"/>
                </a:moveTo>
                <a:cubicBezTo>
                  <a:pt x="737091" y="5560150"/>
                  <a:pt x="509618" y="5528198"/>
                  <a:pt x="514350" y="5479079"/>
                </a:cubicBezTo>
                <a:cubicBezTo>
                  <a:pt x="480846" y="5137081"/>
                  <a:pt x="545952" y="5123655"/>
                  <a:pt x="514350" y="4774121"/>
                </a:cubicBezTo>
                <a:cubicBezTo>
                  <a:pt x="482748" y="4424587"/>
                  <a:pt x="492207" y="4411795"/>
                  <a:pt x="514350" y="4147491"/>
                </a:cubicBezTo>
                <a:cubicBezTo>
                  <a:pt x="536494" y="3883187"/>
                  <a:pt x="488872" y="3786681"/>
                  <a:pt x="514350" y="3546971"/>
                </a:cubicBezTo>
                <a:cubicBezTo>
                  <a:pt x="539828" y="3307261"/>
                  <a:pt x="488200" y="3162178"/>
                  <a:pt x="514350" y="2868122"/>
                </a:cubicBezTo>
                <a:cubicBezTo>
                  <a:pt x="520763" y="2807582"/>
                  <a:pt x="249967" y="2777178"/>
                  <a:pt x="0" y="2782400"/>
                </a:cubicBezTo>
                <a:cubicBezTo>
                  <a:pt x="283207" y="2783211"/>
                  <a:pt x="513143" y="2732515"/>
                  <a:pt x="514350" y="2696678"/>
                </a:cubicBezTo>
                <a:cubicBezTo>
                  <a:pt x="547363" y="2467989"/>
                  <a:pt x="528241" y="2214418"/>
                  <a:pt x="514350" y="1991720"/>
                </a:cubicBezTo>
                <a:cubicBezTo>
                  <a:pt x="500459" y="1769022"/>
                  <a:pt x="488139" y="1601246"/>
                  <a:pt x="514350" y="1391200"/>
                </a:cubicBezTo>
                <a:cubicBezTo>
                  <a:pt x="540561" y="1181154"/>
                  <a:pt x="503678" y="1023812"/>
                  <a:pt x="514350" y="738461"/>
                </a:cubicBezTo>
                <a:cubicBezTo>
                  <a:pt x="525022" y="453110"/>
                  <a:pt x="511534" y="407960"/>
                  <a:pt x="514350" y="85722"/>
                </a:cubicBezTo>
                <a:cubicBezTo>
                  <a:pt x="522348" y="50698"/>
                  <a:pt x="749920" y="6478"/>
                  <a:pt x="1028700" y="0"/>
                </a:cubicBezTo>
                <a:cubicBezTo>
                  <a:pt x="1054739" y="209705"/>
                  <a:pt x="1042035" y="496552"/>
                  <a:pt x="1028700" y="639952"/>
                </a:cubicBezTo>
                <a:cubicBezTo>
                  <a:pt x="1015365" y="783352"/>
                  <a:pt x="1000641" y="1187208"/>
                  <a:pt x="1028700" y="1335552"/>
                </a:cubicBezTo>
                <a:cubicBezTo>
                  <a:pt x="1056759" y="1483896"/>
                  <a:pt x="1056770" y="1828316"/>
                  <a:pt x="1028700" y="2086800"/>
                </a:cubicBezTo>
                <a:cubicBezTo>
                  <a:pt x="1000630" y="2345284"/>
                  <a:pt x="1038665" y="2601984"/>
                  <a:pt x="1028700" y="2838049"/>
                </a:cubicBezTo>
                <a:cubicBezTo>
                  <a:pt x="1018735" y="3074114"/>
                  <a:pt x="1008559" y="3436181"/>
                  <a:pt x="1028700" y="3589297"/>
                </a:cubicBezTo>
                <a:cubicBezTo>
                  <a:pt x="1048841" y="3742413"/>
                  <a:pt x="1028217" y="3998080"/>
                  <a:pt x="1028700" y="4117953"/>
                </a:cubicBezTo>
                <a:cubicBezTo>
                  <a:pt x="1029183" y="4237826"/>
                  <a:pt x="1001851" y="4521318"/>
                  <a:pt x="1028700" y="4702257"/>
                </a:cubicBezTo>
                <a:cubicBezTo>
                  <a:pt x="1055549" y="4883196"/>
                  <a:pt x="1033277" y="5309133"/>
                  <a:pt x="1028700" y="5564801"/>
                </a:cubicBezTo>
                <a:close/>
              </a:path>
              <a:path w="1028700" h="5564801" fill="none" extrusionOk="0">
                <a:moveTo>
                  <a:pt x="1028700" y="5564801"/>
                </a:moveTo>
                <a:cubicBezTo>
                  <a:pt x="736154" y="5565253"/>
                  <a:pt x="517052" y="5531771"/>
                  <a:pt x="514350" y="5479079"/>
                </a:cubicBezTo>
                <a:cubicBezTo>
                  <a:pt x="534179" y="5199711"/>
                  <a:pt x="514304" y="5051974"/>
                  <a:pt x="514350" y="4826340"/>
                </a:cubicBezTo>
                <a:cubicBezTo>
                  <a:pt x="514396" y="4600706"/>
                  <a:pt x="495882" y="4344921"/>
                  <a:pt x="514350" y="4173601"/>
                </a:cubicBezTo>
                <a:cubicBezTo>
                  <a:pt x="532818" y="4002281"/>
                  <a:pt x="543954" y="3671205"/>
                  <a:pt x="514350" y="3520861"/>
                </a:cubicBezTo>
                <a:cubicBezTo>
                  <a:pt x="484746" y="3370517"/>
                  <a:pt x="522897" y="3100671"/>
                  <a:pt x="514350" y="2868122"/>
                </a:cubicBezTo>
                <a:cubicBezTo>
                  <a:pt x="567420" y="2837407"/>
                  <a:pt x="282181" y="2743243"/>
                  <a:pt x="0" y="2782400"/>
                </a:cubicBezTo>
                <a:cubicBezTo>
                  <a:pt x="291118" y="2786841"/>
                  <a:pt x="509294" y="2745130"/>
                  <a:pt x="514350" y="2696678"/>
                </a:cubicBezTo>
                <a:cubicBezTo>
                  <a:pt x="514379" y="2481617"/>
                  <a:pt x="528437" y="2188476"/>
                  <a:pt x="514350" y="2017829"/>
                </a:cubicBezTo>
                <a:cubicBezTo>
                  <a:pt x="500263" y="1847182"/>
                  <a:pt x="481014" y="1596055"/>
                  <a:pt x="514350" y="1338981"/>
                </a:cubicBezTo>
                <a:cubicBezTo>
                  <a:pt x="547686" y="1081907"/>
                  <a:pt x="517172" y="903128"/>
                  <a:pt x="514350" y="738461"/>
                </a:cubicBezTo>
                <a:cubicBezTo>
                  <a:pt x="511528" y="573794"/>
                  <a:pt x="535812" y="348521"/>
                  <a:pt x="514350" y="85722"/>
                </a:cubicBezTo>
                <a:cubicBezTo>
                  <a:pt x="522812" y="61306"/>
                  <a:pt x="767048" y="-4448"/>
                  <a:pt x="1028700" y="0"/>
                </a:cubicBezTo>
              </a:path>
            </a:pathLst>
          </a:custGeom>
          <a:noFill/>
          <a:ln w="63500" cap="flat">
            <a:solidFill>
              <a:srgbClr val="9EE7E8"/>
            </a:solidFill>
            <a:prstDash val="solid"/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lef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872E34-2F9A-D24D-98EB-48C8BF42AA80}"/>
              </a:ext>
            </a:extLst>
          </p:cNvPr>
          <p:cNvSpPr txBox="1"/>
          <p:nvPr/>
        </p:nvSpPr>
        <p:spPr>
          <a:xfrm flipH="1">
            <a:off x="15956280" y="10386390"/>
            <a:ext cx="6172200" cy="908967"/>
          </a:xfrm>
          <a:custGeom>
            <a:avLst/>
            <a:gdLst>
              <a:gd name="connsiteX0" fmla="*/ 0 w 6172200"/>
              <a:gd name="connsiteY0" fmla="*/ 0 h 908967"/>
              <a:gd name="connsiteX1" fmla="*/ 624078 w 6172200"/>
              <a:gd name="connsiteY1" fmla="*/ 0 h 908967"/>
              <a:gd name="connsiteX2" fmla="*/ 1124712 w 6172200"/>
              <a:gd name="connsiteY2" fmla="*/ 0 h 908967"/>
              <a:gd name="connsiteX3" fmla="*/ 1933956 w 6172200"/>
              <a:gd name="connsiteY3" fmla="*/ 0 h 908967"/>
              <a:gd name="connsiteX4" fmla="*/ 2558034 w 6172200"/>
              <a:gd name="connsiteY4" fmla="*/ 0 h 908967"/>
              <a:gd name="connsiteX5" fmla="*/ 3182112 w 6172200"/>
              <a:gd name="connsiteY5" fmla="*/ 0 h 908967"/>
              <a:gd name="connsiteX6" fmla="*/ 3991356 w 6172200"/>
              <a:gd name="connsiteY6" fmla="*/ 0 h 908967"/>
              <a:gd name="connsiteX7" fmla="*/ 4553712 w 6172200"/>
              <a:gd name="connsiteY7" fmla="*/ 0 h 908967"/>
              <a:gd name="connsiteX8" fmla="*/ 5362956 w 6172200"/>
              <a:gd name="connsiteY8" fmla="*/ 0 h 908967"/>
              <a:gd name="connsiteX9" fmla="*/ 6172200 w 6172200"/>
              <a:gd name="connsiteY9" fmla="*/ 0 h 908967"/>
              <a:gd name="connsiteX10" fmla="*/ 6172200 w 6172200"/>
              <a:gd name="connsiteY10" fmla="*/ 454484 h 908967"/>
              <a:gd name="connsiteX11" fmla="*/ 6172200 w 6172200"/>
              <a:gd name="connsiteY11" fmla="*/ 908967 h 908967"/>
              <a:gd name="connsiteX12" fmla="*/ 5424678 w 6172200"/>
              <a:gd name="connsiteY12" fmla="*/ 908967 h 908967"/>
              <a:gd name="connsiteX13" fmla="*/ 4615434 w 6172200"/>
              <a:gd name="connsiteY13" fmla="*/ 908967 h 908967"/>
              <a:gd name="connsiteX14" fmla="*/ 3806190 w 6172200"/>
              <a:gd name="connsiteY14" fmla="*/ 908967 h 908967"/>
              <a:gd name="connsiteX15" fmla="*/ 3243834 w 6172200"/>
              <a:gd name="connsiteY15" fmla="*/ 908967 h 908967"/>
              <a:gd name="connsiteX16" fmla="*/ 2558034 w 6172200"/>
              <a:gd name="connsiteY16" fmla="*/ 908967 h 908967"/>
              <a:gd name="connsiteX17" fmla="*/ 1748790 w 6172200"/>
              <a:gd name="connsiteY17" fmla="*/ 908967 h 908967"/>
              <a:gd name="connsiteX18" fmla="*/ 1062990 w 6172200"/>
              <a:gd name="connsiteY18" fmla="*/ 908967 h 908967"/>
              <a:gd name="connsiteX19" fmla="*/ 0 w 6172200"/>
              <a:gd name="connsiteY19" fmla="*/ 908967 h 908967"/>
              <a:gd name="connsiteX20" fmla="*/ 0 w 6172200"/>
              <a:gd name="connsiteY20" fmla="*/ 472663 h 908967"/>
              <a:gd name="connsiteX21" fmla="*/ 0 w 6172200"/>
              <a:gd name="connsiteY21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172200" h="908967" extrusionOk="0">
                <a:moveTo>
                  <a:pt x="0" y="0"/>
                </a:moveTo>
                <a:cubicBezTo>
                  <a:pt x="210059" y="22754"/>
                  <a:pt x="477562" y="-30214"/>
                  <a:pt x="624078" y="0"/>
                </a:cubicBezTo>
                <a:cubicBezTo>
                  <a:pt x="770594" y="30214"/>
                  <a:pt x="1013275" y="9837"/>
                  <a:pt x="1124712" y="0"/>
                </a:cubicBezTo>
                <a:cubicBezTo>
                  <a:pt x="1236149" y="-9837"/>
                  <a:pt x="1553403" y="-20470"/>
                  <a:pt x="1933956" y="0"/>
                </a:cubicBezTo>
                <a:cubicBezTo>
                  <a:pt x="2314509" y="20470"/>
                  <a:pt x="2292297" y="-13125"/>
                  <a:pt x="2558034" y="0"/>
                </a:cubicBezTo>
                <a:cubicBezTo>
                  <a:pt x="2823771" y="13125"/>
                  <a:pt x="2938491" y="-23846"/>
                  <a:pt x="3182112" y="0"/>
                </a:cubicBezTo>
                <a:cubicBezTo>
                  <a:pt x="3425733" y="23846"/>
                  <a:pt x="3715057" y="-6366"/>
                  <a:pt x="3991356" y="0"/>
                </a:cubicBezTo>
                <a:cubicBezTo>
                  <a:pt x="4267655" y="6366"/>
                  <a:pt x="4287419" y="-702"/>
                  <a:pt x="4553712" y="0"/>
                </a:cubicBezTo>
                <a:cubicBezTo>
                  <a:pt x="4820005" y="702"/>
                  <a:pt x="5187892" y="12545"/>
                  <a:pt x="5362956" y="0"/>
                </a:cubicBezTo>
                <a:cubicBezTo>
                  <a:pt x="5538020" y="-12545"/>
                  <a:pt x="5962507" y="33830"/>
                  <a:pt x="6172200" y="0"/>
                </a:cubicBezTo>
                <a:cubicBezTo>
                  <a:pt x="6149686" y="170656"/>
                  <a:pt x="6161654" y="300309"/>
                  <a:pt x="6172200" y="454484"/>
                </a:cubicBezTo>
                <a:cubicBezTo>
                  <a:pt x="6182746" y="608659"/>
                  <a:pt x="6159809" y="684496"/>
                  <a:pt x="6172200" y="908967"/>
                </a:cubicBezTo>
                <a:cubicBezTo>
                  <a:pt x="5868873" y="941626"/>
                  <a:pt x="5666506" y="901838"/>
                  <a:pt x="5424678" y="908967"/>
                </a:cubicBezTo>
                <a:cubicBezTo>
                  <a:pt x="5182850" y="916096"/>
                  <a:pt x="4966288" y="899432"/>
                  <a:pt x="4615434" y="908967"/>
                </a:cubicBezTo>
                <a:cubicBezTo>
                  <a:pt x="4264580" y="918502"/>
                  <a:pt x="4019460" y="907710"/>
                  <a:pt x="3806190" y="908967"/>
                </a:cubicBezTo>
                <a:cubicBezTo>
                  <a:pt x="3592920" y="910224"/>
                  <a:pt x="3393907" y="892394"/>
                  <a:pt x="3243834" y="908967"/>
                </a:cubicBezTo>
                <a:cubicBezTo>
                  <a:pt x="3093761" y="925540"/>
                  <a:pt x="2884702" y="889554"/>
                  <a:pt x="2558034" y="908967"/>
                </a:cubicBezTo>
                <a:cubicBezTo>
                  <a:pt x="2231366" y="928380"/>
                  <a:pt x="2084076" y="880422"/>
                  <a:pt x="1748790" y="908967"/>
                </a:cubicBezTo>
                <a:cubicBezTo>
                  <a:pt x="1413504" y="937512"/>
                  <a:pt x="1283753" y="884127"/>
                  <a:pt x="1062990" y="908967"/>
                </a:cubicBezTo>
                <a:cubicBezTo>
                  <a:pt x="842227" y="933807"/>
                  <a:pt x="487271" y="955051"/>
                  <a:pt x="0" y="908967"/>
                </a:cubicBezTo>
                <a:cubicBezTo>
                  <a:pt x="-9688" y="729700"/>
                  <a:pt x="18693" y="688899"/>
                  <a:pt x="0" y="472663"/>
                </a:cubicBezTo>
                <a:cubicBezTo>
                  <a:pt x="-18693" y="256427"/>
                  <a:pt x="-20000" y="129162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2979AF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for </a:t>
            </a: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line</a:t>
            </a: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 in </a:t>
            </a: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2979AF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data</a:t>
            </a: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: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605B6B8-7481-7A46-B0B1-156F357B2A4B}"/>
              </a:ext>
            </a:extLst>
          </p:cNvPr>
          <p:cNvSpPr/>
          <p:nvPr/>
        </p:nvSpPr>
        <p:spPr>
          <a:xfrm>
            <a:off x="19979640" y="11475720"/>
            <a:ext cx="1305837" cy="1005840"/>
          </a:xfrm>
          <a:custGeom>
            <a:avLst/>
            <a:gdLst>
              <a:gd name="connsiteX0" fmla="*/ 114300 w 1305837"/>
              <a:gd name="connsiteY0" fmla="*/ 0 h 1005840"/>
              <a:gd name="connsiteX1" fmla="*/ 22860 w 1305837"/>
              <a:gd name="connsiteY1" fmla="*/ 160020 h 1005840"/>
              <a:gd name="connsiteX2" fmla="*/ 0 w 1305837"/>
              <a:gd name="connsiteY2" fmla="*/ 228600 h 1005840"/>
              <a:gd name="connsiteX3" fmla="*/ 22860 w 1305837"/>
              <a:gd name="connsiteY3" fmla="*/ 411480 h 1005840"/>
              <a:gd name="connsiteX4" fmla="*/ 45720 w 1305837"/>
              <a:gd name="connsiteY4" fmla="*/ 480060 h 1005840"/>
              <a:gd name="connsiteX5" fmla="*/ 182880 w 1305837"/>
              <a:gd name="connsiteY5" fmla="*/ 571500 h 1005840"/>
              <a:gd name="connsiteX6" fmla="*/ 251460 w 1305837"/>
              <a:gd name="connsiteY6" fmla="*/ 617220 h 1005840"/>
              <a:gd name="connsiteX7" fmla="*/ 434340 w 1305837"/>
              <a:gd name="connsiteY7" fmla="*/ 662940 h 1005840"/>
              <a:gd name="connsiteX8" fmla="*/ 754380 w 1305837"/>
              <a:gd name="connsiteY8" fmla="*/ 640080 h 1005840"/>
              <a:gd name="connsiteX9" fmla="*/ 822960 w 1305837"/>
              <a:gd name="connsiteY9" fmla="*/ 617220 h 1005840"/>
              <a:gd name="connsiteX10" fmla="*/ 891540 w 1305837"/>
              <a:gd name="connsiteY10" fmla="*/ 548640 h 1005840"/>
              <a:gd name="connsiteX11" fmla="*/ 845820 w 1305837"/>
              <a:gd name="connsiteY11" fmla="*/ 388620 h 1005840"/>
              <a:gd name="connsiteX12" fmla="*/ 708660 w 1305837"/>
              <a:gd name="connsiteY12" fmla="*/ 320040 h 1005840"/>
              <a:gd name="connsiteX13" fmla="*/ 640080 w 1305837"/>
              <a:gd name="connsiteY13" fmla="*/ 342900 h 1005840"/>
              <a:gd name="connsiteX14" fmla="*/ 502920 w 1305837"/>
              <a:gd name="connsiteY14" fmla="*/ 457200 h 1005840"/>
              <a:gd name="connsiteX15" fmla="*/ 457200 w 1305837"/>
              <a:gd name="connsiteY15" fmla="*/ 525780 h 1005840"/>
              <a:gd name="connsiteX16" fmla="*/ 434340 w 1305837"/>
              <a:gd name="connsiteY16" fmla="*/ 594360 h 1005840"/>
              <a:gd name="connsiteX17" fmla="*/ 457200 w 1305837"/>
              <a:gd name="connsiteY17" fmla="*/ 800100 h 1005840"/>
              <a:gd name="connsiteX18" fmla="*/ 548640 w 1305837"/>
              <a:gd name="connsiteY18" fmla="*/ 937260 h 1005840"/>
              <a:gd name="connsiteX19" fmla="*/ 685800 w 1305837"/>
              <a:gd name="connsiteY19" fmla="*/ 982980 h 1005840"/>
              <a:gd name="connsiteX20" fmla="*/ 754380 w 1305837"/>
              <a:gd name="connsiteY20" fmla="*/ 1005840 h 1005840"/>
              <a:gd name="connsiteX21" fmla="*/ 1120140 w 1305837"/>
              <a:gd name="connsiteY21" fmla="*/ 982980 h 1005840"/>
              <a:gd name="connsiteX22" fmla="*/ 1303020 w 1305837"/>
              <a:gd name="connsiteY22" fmla="*/ 937260 h 1005840"/>
              <a:gd name="connsiteX23" fmla="*/ 1303020 w 1305837"/>
              <a:gd name="connsiteY23" fmla="*/ 91440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305837" h="1005840">
                <a:moveTo>
                  <a:pt x="114300" y="0"/>
                </a:moveTo>
                <a:cubicBezTo>
                  <a:pt x="83820" y="53340"/>
                  <a:pt x="50334" y="105071"/>
                  <a:pt x="22860" y="160020"/>
                </a:cubicBezTo>
                <a:cubicBezTo>
                  <a:pt x="12084" y="181573"/>
                  <a:pt x="0" y="204503"/>
                  <a:pt x="0" y="228600"/>
                </a:cubicBezTo>
                <a:cubicBezTo>
                  <a:pt x="0" y="290034"/>
                  <a:pt x="11870" y="351037"/>
                  <a:pt x="22860" y="411480"/>
                </a:cubicBezTo>
                <a:cubicBezTo>
                  <a:pt x="27171" y="435188"/>
                  <a:pt x="32354" y="460010"/>
                  <a:pt x="45720" y="480060"/>
                </a:cubicBezTo>
                <a:cubicBezTo>
                  <a:pt x="110722" y="577564"/>
                  <a:pt x="98997" y="529558"/>
                  <a:pt x="182880" y="571500"/>
                </a:cubicBezTo>
                <a:cubicBezTo>
                  <a:pt x="207454" y="583787"/>
                  <a:pt x="225640" y="607831"/>
                  <a:pt x="251460" y="617220"/>
                </a:cubicBezTo>
                <a:cubicBezTo>
                  <a:pt x="310513" y="638694"/>
                  <a:pt x="434340" y="662940"/>
                  <a:pt x="434340" y="662940"/>
                </a:cubicBezTo>
                <a:cubicBezTo>
                  <a:pt x="541020" y="655320"/>
                  <a:pt x="648161" y="652576"/>
                  <a:pt x="754380" y="640080"/>
                </a:cubicBezTo>
                <a:cubicBezTo>
                  <a:pt x="778312" y="637265"/>
                  <a:pt x="802910" y="630586"/>
                  <a:pt x="822960" y="617220"/>
                </a:cubicBezTo>
                <a:cubicBezTo>
                  <a:pt x="849859" y="599287"/>
                  <a:pt x="868680" y="571500"/>
                  <a:pt x="891540" y="548640"/>
                </a:cubicBezTo>
                <a:cubicBezTo>
                  <a:pt x="890047" y="542666"/>
                  <a:pt x="857746" y="403527"/>
                  <a:pt x="845820" y="388620"/>
                </a:cubicBezTo>
                <a:cubicBezTo>
                  <a:pt x="813591" y="348334"/>
                  <a:pt x="753838" y="335099"/>
                  <a:pt x="708660" y="320040"/>
                </a:cubicBezTo>
                <a:cubicBezTo>
                  <a:pt x="685800" y="327660"/>
                  <a:pt x="661633" y="332124"/>
                  <a:pt x="640080" y="342900"/>
                </a:cubicBezTo>
                <a:cubicBezTo>
                  <a:pt x="588703" y="368589"/>
                  <a:pt x="539032" y="413865"/>
                  <a:pt x="502920" y="457200"/>
                </a:cubicBezTo>
                <a:cubicBezTo>
                  <a:pt x="485331" y="478306"/>
                  <a:pt x="469487" y="501206"/>
                  <a:pt x="457200" y="525780"/>
                </a:cubicBezTo>
                <a:cubicBezTo>
                  <a:pt x="446424" y="547333"/>
                  <a:pt x="441960" y="571500"/>
                  <a:pt x="434340" y="594360"/>
                </a:cubicBezTo>
                <a:cubicBezTo>
                  <a:pt x="441960" y="662940"/>
                  <a:pt x="445856" y="732037"/>
                  <a:pt x="457200" y="800100"/>
                </a:cubicBezTo>
                <a:cubicBezTo>
                  <a:pt x="466844" y="857965"/>
                  <a:pt x="494468" y="907164"/>
                  <a:pt x="548640" y="937260"/>
                </a:cubicBezTo>
                <a:cubicBezTo>
                  <a:pt x="590768" y="960665"/>
                  <a:pt x="640080" y="967740"/>
                  <a:pt x="685800" y="982980"/>
                </a:cubicBezTo>
                <a:lnTo>
                  <a:pt x="754380" y="1005840"/>
                </a:lnTo>
                <a:cubicBezTo>
                  <a:pt x="876300" y="998220"/>
                  <a:pt x="998532" y="994562"/>
                  <a:pt x="1120140" y="982980"/>
                </a:cubicBezTo>
                <a:cubicBezTo>
                  <a:pt x="1133605" y="981698"/>
                  <a:pt x="1274769" y="956094"/>
                  <a:pt x="1303020" y="937260"/>
                </a:cubicBezTo>
                <a:cubicBezTo>
                  <a:pt x="1309360" y="933033"/>
                  <a:pt x="1303020" y="922020"/>
                  <a:pt x="1303020" y="914400"/>
                </a:cubicBezTo>
              </a:path>
            </a:pathLst>
          </a:custGeom>
          <a:ln w="63500">
            <a:solidFill>
              <a:srgbClr val="9EE7E8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705010-D112-C44B-B240-E4EF267D27C4}"/>
              </a:ext>
            </a:extLst>
          </p:cNvPr>
          <p:cNvSpPr/>
          <p:nvPr/>
        </p:nvSpPr>
        <p:spPr>
          <a:xfrm>
            <a:off x="21285477" y="12237191"/>
            <a:ext cx="2451312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sz="2400" dirty="0">
                <a:solidFill>
                  <a:srgbClr val="9EE7E8"/>
                </a:solidFill>
              </a:rPr>
              <a:t>data </a:t>
            </a:r>
            <a:r>
              <a:rPr lang="zh-CN" altLang="en-CN" sz="2400" dirty="0">
                <a:solidFill>
                  <a:srgbClr val="9EE7E8"/>
                </a:solidFill>
              </a:rPr>
              <a:t>是</a:t>
            </a:r>
            <a:r>
              <a:rPr lang="zh-CN" altLang="en-US" sz="2400" dirty="0">
                <a:solidFill>
                  <a:srgbClr val="9EE7E8"/>
                </a:solidFill>
              </a:rPr>
              <a:t>一个列表</a:t>
            </a:r>
            <a:endParaRPr lang="en-CN" sz="2400" dirty="0">
              <a:solidFill>
                <a:srgbClr val="9EE7E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36261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DB2E8-4288-384A-8DEA-87EF4815C0F7}"/>
              </a:ext>
            </a:extLst>
          </p:cNvPr>
          <p:cNvSpPr txBox="1"/>
          <p:nvPr/>
        </p:nvSpPr>
        <p:spPr>
          <a:xfrm flipH="1">
            <a:off x="11493764" y="636519"/>
            <a:ext cx="9435572" cy="14075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CN" sz="7200" dirty="0">
                <a:solidFill>
                  <a:srgbClr val="2979AF"/>
                </a:solidFill>
                <a:latin typeface="+mj-lt"/>
              </a:rPr>
              <a:t>常用</a:t>
            </a:r>
            <a:r>
              <a:rPr lang="zh-CN" altLang="en-US" sz="7200" dirty="0">
                <a:solidFill>
                  <a:srgbClr val="2979AF"/>
                </a:solidFill>
                <a:latin typeface="+mj-lt"/>
              </a:rPr>
              <a:t>的文字处理函数</a:t>
            </a:r>
            <a:endParaRPr kumimoji="0" lang="en-CN" sz="7200" u="none" strike="noStrike" cap="none" spc="0" normalizeH="0" baseline="0" dirty="0">
              <a:ln>
                <a:noFill/>
              </a:ln>
              <a:solidFill>
                <a:srgbClr val="2979AF"/>
              </a:solidFill>
              <a:effectLst/>
              <a:uFillTx/>
              <a:latin typeface="+mj-lt"/>
              <a:sym typeface="Canela Text 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C54C49-4EB7-C04C-A2A1-AAE7D595F5EE}"/>
              </a:ext>
            </a:extLst>
          </p:cNvPr>
          <p:cNvSpPr txBox="1"/>
          <p:nvPr/>
        </p:nvSpPr>
        <p:spPr>
          <a:xfrm flipH="1">
            <a:off x="12488174" y="4172493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split()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6A2D7D-9D53-7C41-BBBA-A8C4DF0895BD}"/>
              </a:ext>
            </a:extLst>
          </p:cNvPr>
          <p:cNvSpPr txBox="1"/>
          <p:nvPr/>
        </p:nvSpPr>
        <p:spPr>
          <a:xfrm flipH="1">
            <a:off x="12488174" y="6858000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36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Canela Text Regular"/>
                <a:ea typeface="Canela Text Regular"/>
                <a:cs typeface="Canela Text Regular"/>
                <a:sym typeface="Canela Text Regular"/>
              </a:rPr>
              <a:t>strip(), lstrip(), rstrip()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2AF22C-691E-CD47-95A6-1FD8D6E257FE}"/>
              </a:ext>
            </a:extLst>
          </p:cNvPr>
          <p:cNvSpPr txBox="1"/>
          <p:nvPr/>
        </p:nvSpPr>
        <p:spPr>
          <a:xfrm flipH="1">
            <a:off x="12488174" y="9543507"/>
            <a:ext cx="7446752" cy="908967"/>
          </a:xfrm>
          <a:custGeom>
            <a:avLst/>
            <a:gdLst>
              <a:gd name="connsiteX0" fmla="*/ 0 w 7446752"/>
              <a:gd name="connsiteY0" fmla="*/ 0 h 908967"/>
              <a:gd name="connsiteX1" fmla="*/ 602510 w 7446752"/>
              <a:gd name="connsiteY1" fmla="*/ 0 h 908967"/>
              <a:gd name="connsiteX2" fmla="*/ 1056085 w 7446752"/>
              <a:gd name="connsiteY2" fmla="*/ 0 h 908967"/>
              <a:gd name="connsiteX3" fmla="*/ 1881997 w 7446752"/>
              <a:gd name="connsiteY3" fmla="*/ 0 h 908967"/>
              <a:gd name="connsiteX4" fmla="*/ 2484507 w 7446752"/>
              <a:gd name="connsiteY4" fmla="*/ 0 h 908967"/>
              <a:gd name="connsiteX5" fmla="*/ 3087017 w 7446752"/>
              <a:gd name="connsiteY5" fmla="*/ 0 h 908967"/>
              <a:gd name="connsiteX6" fmla="*/ 3912930 w 7446752"/>
              <a:gd name="connsiteY6" fmla="*/ 0 h 908967"/>
              <a:gd name="connsiteX7" fmla="*/ 4440972 w 7446752"/>
              <a:gd name="connsiteY7" fmla="*/ 0 h 908967"/>
              <a:gd name="connsiteX8" fmla="*/ 5266885 w 7446752"/>
              <a:gd name="connsiteY8" fmla="*/ 0 h 908967"/>
              <a:gd name="connsiteX9" fmla="*/ 6092797 w 7446752"/>
              <a:gd name="connsiteY9" fmla="*/ 0 h 908967"/>
              <a:gd name="connsiteX10" fmla="*/ 6769775 w 7446752"/>
              <a:gd name="connsiteY10" fmla="*/ 0 h 908967"/>
              <a:gd name="connsiteX11" fmla="*/ 7446752 w 7446752"/>
              <a:gd name="connsiteY11" fmla="*/ 0 h 908967"/>
              <a:gd name="connsiteX12" fmla="*/ 7446752 w 7446752"/>
              <a:gd name="connsiteY12" fmla="*/ 445394 h 908967"/>
              <a:gd name="connsiteX13" fmla="*/ 7446752 w 7446752"/>
              <a:gd name="connsiteY13" fmla="*/ 908967 h 908967"/>
              <a:gd name="connsiteX14" fmla="*/ 6769775 w 7446752"/>
              <a:gd name="connsiteY14" fmla="*/ 908967 h 908967"/>
              <a:gd name="connsiteX15" fmla="*/ 6241732 w 7446752"/>
              <a:gd name="connsiteY15" fmla="*/ 908967 h 908967"/>
              <a:gd name="connsiteX16" fmla="*/ 5564755 w 7446752"/>
              <a:gd name="connsiteY16" fmla="*/ 908967 h 908967"/>
              <a:gd name="connsiteX17" fmla="*/ 4738842 w 7446752"/>
              <a:gd name="connsiteY17" fmla="*/ 908967 h 908967"/>
              <a:gd name="connsiteX18" fmla="*/ 4061865 w 7446752"/>
              <a:gd name="connsiteY18" fmla="*/ 908967 h 908967"/>
              <a:gd name="connsiteX19" fmla="*/ 3608290 w 7446752"/>
              <a:gd name="connsiteY19" fmla="*/ 908967 h 908967"/>
              <a:gd name="connsiteX20" fmla="*/ 3080247 w 7446752"/>
              <a:gd name="connsiteY20" fmla="*/ 908967 h 908967"/>
              <a:gd name="connsiteX21" fmla="*/ 2254335 w 7446752"/>
              <a:gd name="connsiteY21" fmla="*/ 908967 h 908967"/>
              <a:gd name="connsiteX22" fmla="*/ 1577357 w 7446752"/>
              <a:gd name="connsiteY22" fmla="*/ 908967 h 908967"/>
              <a:gd name="connsiteX23" fmla="*/ 1049315 w 7446752"/>
              <a:gd name="connsiteY23" fmla="*/ 908967 h 908967"/>
              <a:gd name="connsiteX24" fmla="*/ 0 w 7446752"/>
              <a:gd name="connsiteY24" fmla="*/ 908967 h 908967"/>
              <a:gd name="connsiteX25" fmla="*/ 0 w 7446752"/>
              <a:gd name="connsiteY25" fmla="*/ 481753 h 908967"/>
              <a:gd name="connsiteX26" fmla="*/ 0 w 7446752"/>
              <a:gd name="connsiteY26" fmla="*/ 0 h 9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46752" h="908967" extrusionOk="0">
                <a:moveTo>
                  <a:pt x="0" y="0"/>
                </a:moveTo>
                <a:cubicBezTo>
                  <a:pt x="124285" y="-21734"/>
                  <a:pt x="356705" y="13620"/>
                  <a:pt x="602510" y="0"/>
                </a:cubicBezTo>
                <a:cubicBezTo>
                  <a:pt x="848315" y="-13620"/>
                  <a:pt x="835900" y="-12655"/>
                  <a:pt x="1056085" y="0"/>
                </a:cubicBezTo>
                <a:cubicBezTo>
                  <a:pt x="1276270" y="12655"/>
                  <a:pt x="1680737" y="7849"/>
                  <a:pt x="1881997" y="0"/>
                </a:cubicBezTo>
                <a:cubicBezTo>
                  <a:pt x="2083257" y="-7849"/>
                  <a:pt x="2317985" y="-4740"/>
                  <a:pt x="2484507" y="0"/>
                </a:cubicBezTo>
                <a:cubicBezTo>
                  <a:pt x="2651029" y="4740"/>
                  <a:pt x="2903182" y="-13619"/>
                  <a:pt x="3087017" y="0"/>
                </a:cubicBezTo>
                <a:cubicBezTo>
                  <a:pt x="3270852" y="13619"/>
                  <a:pt x="3571848" y="-17324"/>
                  <a:pt x="3912930" y="0"/>
                </a:cubicBezTo>
                <a:cubicBezTo>
                  <a:pt x="4254012" y="17324"/>
                  <a:pt x="4214077" y="-23789"/>
                  <a:pt x="4440972" y="0"/>
                </a:cubicBezTo>
                <a:cubicBezTo>
                  <a:pt x="4667867" y="23789"/>
                  <a:pt x="4932416" y="-11741"/>
                  <a:pt x="5266885" y="0"/>
                </a:cubicBezTo>
                <a:cubicBezTo>
                  <a:pt x="5601354" y="11741"/>
                  <a:pt x="5790035" y="7836"/>
                  <a:pt x="6092797" y="0"/>
                </a:cubicBezTo>
                <a:cubicBezTo>
                  <a:pt x="6395559" y="-7836"/>
                  <a:pt x="6508501" y="-9854"/>
                  <a:pt x="6769775" y="0"/>
                </a:cubicBezTo>
                <a:cubicBezTo>
                  <a:pt x="7031049" y="9854"/>
                  <a:pt x="7148078" y="17992"/>
                  <a:pt x="7446752" y="0"/>
                </a:cubicBezTo>
                <a:cubicBezTo>
                  <a:pt x="7434175" y="221602"/>
                  <a:pt x="7437564" y="261915"/>
                  <a:pt x="7446752" y="445394"/>
                </a:cubicBezTo>
                <a:cubicBezTo>
                  <a:pt x="7455940" y="628873"/>
                  <a:pt x="7461612" y="686630"/>
                  <a:pt x="7446752" y="908967"/>
                </a:cubicBezTo>
                <a:cubicBezTo>
                  <a:pt x="7225099" y="892431"/>
                  <a:pt x="7035081" y="921798"/>
                  <a:pt x="6769775" y="908967"/>
                </a:cubicBezTo>
                <a:cubicBezTo>
                  <a:pt x="6504469" y="896136"/>
                  <a:pt x="6354495" y="893153"/>
                  <a:pt x="6241732" y="908967"/>
                </a:cubicBezTo>
                <a:cubicBezTo>
                  <a:pt x="6128969" y="924781"/>
                  <a:pt x="5745656" y="875182"/>
                  <a:pt x="5564755" y="908967"/>
                </a:cubicBezTo>
                <a:cubicBezTo>
                  <a:pt x="5383854" y="942752"/>
                  <a:pt x="5058918" y="892480"/>
                  <a:pt x="4738842" y="908967"/>
                </a:cubicBezTo>
                <a:cubicBezTo>
                  <a:pt x="4418766" y="925454"/>
                  <a:pt x="4327846" y="920356"/>
                  <a:pt x="4061865" y="908967"/>
                </a:cubicBezTo>
                <a:cubicBezTo>
                  <a:pt x="3795884" y="897578"/>
                  <a:pt x="3741748" y="912325"/>
                  <a:pt x="3608290" y="908967"/>
                </a:cubicBezTo>
                <a:cubicBezTo>
                  <a:pt x="3474832" y="905609"/>
                  <a:pt x="3231603" y="934655"/>
                  <a:pt x="3080247" y="908967"/>
                </a:cubicBezTo>
                <a:cubicBezTo>
                  <a:pt x="2928891" y="883279"/>
                  <a:pt x="2532507" y="909944"/>
                  <a:pt x="2254335" y="908967"/>
                </a:cubicBezTo>
                <a:cubicBezTo>
                  <a:pt x="1976163" y="907990"/>
                  <a:pt x="1723384" y="878178"/>
                  <a:pt x="1577357" y="908967"/>
                </a:cubicBezTo>
                <a:cubicBezTo>
                  <a:pt x="1431330" y="939756"/>
                  <a:pt x="1171827" y="887015"/>
                  <a:pt x="1049315" y="908967"/>
                </a:cubicBezTo>
                <a:cubicBezTo>
                  <a:pt x="926803" y="930919"/>
                  <a:pt x="496591" y="905959"/>
                  <a:pt x="0" y="908967"/>
                </a:cubicBezTo>
                <a:cubicBezTo>
                  <a:pt x="-5467" y="732369"/>
                  <a:pt x="11306" y="666767"/>
                  <a:pt x="0" y="481753"/>
                </a:cubicBezTo>
                <a:cubicBezTo>
                  <a:pt x="-11306" y="296739"/>
                  <a:pt x="-15729" y="100287"/>
                  <a:pt x="0" y="0"/>
                </a:cubicBezTo>
                <a:close/>
              </a:path>
            </a:pathLst>
          </a:custGeom>
          <a:noFill/>
          <a:ln w="63500" cap="flat">
            <a:solidFill>
              <a:srgbClr val="9EE7E8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CN" sz="3600" dirty="0">
                <a:solidFill>
                  <a:srgbClr val="9EE7E8"/>
                </a:solidFill>
              </a:rPr>
              <a:t>format()</a:t>
            </a:r>
            <a:endParaRPr kumimoji="0" lang="en-CN" sz="36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5EA48C-2479-BA44-ACA3-D298CEEC1F65}"/>
              </a:ext>
            </a:extLst>
          </p:cNvPr>
          <p:cNvSpPr/>
          <p:nvPr/>
        </p:nvSpPr>
        <p:spPr>
          <a:xfrm rot="19672595">
            <a:off x="9585390" y="3752377"/>
            <a:ext cx="2821948" cy="8402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0"/>
                <a:solidFill>
                  <a:srgbClr val="40DAD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我拆～</a:t>
            </a:r>
            <a:endParaRPr lang="en-US" sz="5400" b="1" cap="none" spc="0" dirty="0">
              <a:ln w="0"/>
              <a:solidFill>
                <a:srgbClr val="40DAD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54815-4502-214A-B6F8-E07FF1F4B322}"/>
              </a:ext>
            </a:extLst>
          </p:cNvPr>
          <p:cNvSpPr/>
          <p:nvPr/>
        </p:nvSpPr>
        <p:spPr>
          <a:xfrm rot="1725489">
            <a:off x="9564680" y="6614249"/>
            <a:ext cx="2821948" cy="8402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0"/>
                <a:solidFill>
                  <a:srgbClr val="36C9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我砍～</a:t>
            </a:r>
            <a:endParaRPr lang="en-US" sz="5400" b="1" cap="none" spc="0" dirty="0">
              <a:ln w="0"/>
              <a:solidFill>
                <a:srgbClr val="36C9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3D99C7-6622-304C-9120-965656EA9DD6}"/>
              </a:ext>
            </a:extLst>
          </p:cNvPr>
          <p:cNvSpPr/>
          <p:nvPr/>
        </p:nvSpPr>
        <p:spPr>
          <a:xfrm rot="20702886">
            <a:off x="8772479" y="9153098"/>
            <a:ext cx="3669420" cy="8402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0"/>
                <a:solidFill>
                  <a:srgbClr val="2D92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我填填填～</a:t>
            </a:r>
            <a:endParaRPr lang="en-US" sz="5400" b="1" cap="none" spc="0" dirty="0">
              <a:ln w="0"/>
              <a:solidFill>
                <a:srgbClr val="2D92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927276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ap - 敲黑板，记重点！"/>
          <p:cNvSpPr txBox="1">
            <a:spLocks noGrp="1"/>
          </p:cNvSpPr>
          <p:nvPr>
            <p:ph type="title" idx="4294967295"/>
          </p:nvPr>
        </p:nvSpPr>
        <p:spPr>
          <a:xfrm>
            <a:off x="4757487" y="789075"/>
            <a:ext cx="10682040" cy="185692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2365248">
              <a:defRPr sz="7372" spc="-73">
                <a:solidFill>
                  <a:srgbClr val="66C7EB"/>
                </a:solidFill>
              </a:defRPr>
            </a:lvl1pPr>
          </a:lstStyle>
          <a:p>
            <a:r>
              <a:rPr dirty="0"/>
              <a:t>Recap - </a:t>
            </a:r>
            <a:r>
              <a:rPr dirty="0" err="1"/>
              <a:t>敲黑板，记重点</a:t>
            </a:r>
            <a:r>
              <a:rPr dirty="0"/>
              <a:t>！</a:t>
            </a:r>
          </a:p>
        </p:txBody>
      </p:sp>
      <p:sp>
        <p:nvSpPr>
          <p:cNvPr id="184" name="函数"/>
          <p:cNvSpPr txBox="1"/>
          <p:nvPr/>
        </p:nvSpPr>
        <p:spPr>
          <a:xfrm>
            <a:off x="4997721" y="2980913"/>
            <a:ext cx="4170613" cy="595035"/>
          </a:xfrm>
          <a:prstGeom prst="rect">
            <a:avLst/>
          </a:prstGeom>
          <a:solidFill>
            <a:srgbClr val="9DE7E8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open()</a:t>
            </a:r>
            <a:r>
              <a:rPr dirty="0" err="1"/>
              <a:t>函数</a:t>
            </a:r>
            <a:endParaRPr dirty="0"/>
          </a:p>
        </p:txBody>
      </p:sp>
      <p:sp>
        <p:nvSpPr>
          <p:cNvPr id="185" name="变量"/>
          <p:cNvSpPr txBox="1"/>
          <p:nvPr/>
        </p:nvSpPr>
        <p:spPr>
          <a:xfrm>
            <a:off x="5010421" y="7473051"/>
            <a:ext cx="4193473" cy="595035"/>
          </a:xfrm>
          <a:prstGeom prst="rect">
            <a:avLst/>
          </a:prstGeom>
          <a:solidFill>
            <a:srgbClr val="2D92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en-US" dirty="0" err="1"/>
              <a:t>file.close</a:t>
            </a:r>
            <a:r>
              <a:rPr lang="en-US" dirty="0"/>
              <a:t>()</a:t>
            </a:r>
          </a:p>
        </p:txBody>
      </p:sp>
      <p:sp>
        <p:nvSpPr>
          <p:cNvPr id="186" name="数据类型"/>
          <p:cNvSpPr txBox="1"/>
          <p:nvPr/>
        </p:nvSpPr>
        <p:spPr>
          <a:xfrm>
            <a:off x="10073107" y="2980913"/>
            <a:ext cx="4170613" cy="595035"/>
          </a:xfrm>
          <a:prstGeom prst="rect">
            <a:avLst/>
          </a:prstGeom>
          <a:solidFill>
            <a:srgbClr val="40DAD9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en-CN" dirty="0"/>
              <a:t>list</a:t>
            </a:r>
            <a:r>
              <a:rPr lang="zh-CN" altLang="en-CN" dirty="0"/>
              <a:t>列表</a:t>
            </a:r>
            <a:endParaRPr dirty="0"/>
          </a:p>
        </p:txBody>
      </p:sp>
      <p:sp>
        <p:nvSpPr>
          <p:cNvPr id="187" name="函数定义def…()…"/>
          <p:cNvSpPr txBox="1"/>
          <p:nvPr/>
        </p:nvSpPr>
        <p:spPr>
          <a:xfrm>
            <a:off x="5010421" y="3576799"/>
            <a:ext cx="4132513" cy="3057247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en-US" dirty="0"/>
              <a:t>‘r’, ‘w’, ‘a’ </a:t>
            </a:r>
            <a:r>
              <a:rPr lang="zh-CN" altLang="en-US" dirty="0"/>
              <a:t>三种模式</a:t>
            </a: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CN" dirty="0"/>
              <a:t>默认</a:t>
            </a:r>
            <a:r>
              <a:rPr lang="zh-CN" altLang="en-US" dirty="0"/>
              <a:t>为‘</a:t>
            </a:r>
            <a:r>
              <a:rPr lang="en-US" altLang="zh-CN" dirty="0"/>
              <a:t>r’</a:t>
            </a:r>
            <a:r>
              <a:rPr lang="zh-CN" altLang="en-US" dirty="0"/>
              <a:t> 模式</a:t>
            </a: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US" dirty="0"/>
              <a:t>‘</a:t>
            </a:r>
            <a:r>
              <a:rPr lang="en-US" altLang="zh-CN" dirty="0"/>
              <a:t>w’</a:t>
            </a:r>
            <a:r>
              <a:rPr lang="zh-CN" altLang="en-US" dirty="0"/>
              <a:t>会清空文件内容，谨慎使用</a:t>
            </a:r>
            <a:endParaRPr dirty="0"/>
          </a:p>
        </p:txBody>
      </p:sp>
      <p:sp>
        <p:nvSpPr>
          <p:cNvPr id="188" name="等号“=”赋值…"/>
          <p:cNvSpPr txBox="1"/>
          <p:nvPr/>
        </p:nvSpPr>
        <p:spPr>
          <a:xfrm>
            <a:off x="4997722" y="8072747"/>
            <a:ext cx="4193472" cy="2564805"/>
          </a:xfrm>
          <a:prstGeom prst="rect">
            <a:avLst/>
          </a:prstGeom>
          <a:ln w="25400">
            <a:solidFill>
              <a:srgbClr val="2D92D5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US" dirty="0"/>
              <a:t>文件操作三部曲，打开、使用、关闭</a:t>
            </a:r>
            <a:endParaRPr lang="en-US" altLang="zh-CN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lang="en-US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en-CN" dirty="0"/>
              <a:t>with open() as file: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lang="en-CN" dirty="0"/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4110" y="12700000"/>
            <a:ext cx="26339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86B43E-8B52-824E-AA2F-2DE587740156}"/>
              </a:ext>
            </a:extLst>
          </p:cNvPr>
          <p:cNvSpPr txBox="1"/>
          <p:nvPr/>
        </p:nvSpPr>
        <p:spPr>
          <a:xfrm>
            <a:off x="1794087" y="12207903"/>
            <a:ext cx="4546116" cy="7981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9EE7E8"/>
                </a:solidFill>
              </a:rPr>
              <a:t>Tips: </a:t>
            </a:r>
            <a:r>
              <a:rPr lang="zh-CN" altLang="en-US" sz="2800" dirty="0">
                <a:solidFill>
                  <a:srgbClr val="9EE7E8"/>
                </a:solidFill>
              </a:rPr>
              <a:t>试一下快捷键</a:t>
            </a:r>
            <a:r>
              <a:rPr lang="en-US" altLang="zh-CN" sz="2800" dirty="0">
                <a:solidFill>
                  <a:srgbClr val="9EE7E8"/>
                </a:solidFill>
              </a:rPr>
              <a:t> Ctrl</a:t>
            </a:r>
            <a:r>
              <a:rPr lang="en-CN" altLang="zh-CN" sz="2800" dirty="0">
                <a:solidFill>
                  <a:srgbClr val="9EE7E8"/>
                </a:solidFill>
              </a:rPr>
              <a:t> + D</a:t>
            </a:r>
            <a:endParaRPr lang="en-US" altLang="zh-CN" sz="2800" dirty="0">
              <a:solidFill>
                <a:srgbClr val="9EE7E8"/>
              </a:solidFill>
            </a:endParaRPr>
          </a:p>
        </p:txBody>
      </p:sp>
      <p:sp>
        <p:nvSpPr>
          <p:cNvPr id="15" name="等号“=”赋值…">
            <a:extLst>
              <a:ext uri="{FF2B5EF4-FFF2-40B4-BE49-F238E27FC236}">
                <a16:creationId xmlns:a16="http://schemas.microsoft.com/office/drawing/2014/main" id="{B6D18C76-9B1E-2846-8796-8DAF49CF6E41}"/>
              </a:ext>
            </a:extLst>
          </p:cNvPr>
          <p:cNvSpPr txBox="1"/>
          <p:nvPr/>
        </p:nvSpPr>
        <p:spPr>
          <a:xfrm>
            <a:off x="10073107" y="3555466"/>
            <a:ext cx="4145213" cy="3057247"/>
          </a:xfrm>
          <a:prstGeom prst="rect">
            <a:avLst/>
          </a:prstGeom>
          <a:ln w="25400">
            <a:solidFill>
              <a:srgbClr val="40DAD9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CN" dirty="0"/>
              <a:t>用</a:t>
            </a:r>
            <a:r>
              <a:rPr lang="en-CN" altLang="zh-CN" dirty="0"/>
              <a:t> </a:t>
            </a:r>
            <a:r>
              <a:rPr lang="en-US" altLang="zh-CN" dirty="0"/>
              <a:t>[ ] </a:t>
            </a:r>
            <a:r>
              <a:rPr lang="zh-CN" altLang="en-US" dirty="0"/>
              <a:t>表示，元素间用逗号隔开</a:t>
            </a:r>
            <a:endParaRPr lang="en-US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lang="en-CN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CN" dirty="0"/>
              <a:t>列表</a:t>
            </a:r>
            <a:r>
              <a:rPr lang="zh-CN" altLang="en-US" dirty="0"/>
              <a:t>的元素可以是各种数据类型，也不必为相同类型</a:t>
            </a:r>
            <a:endParaRPr lang="en-CN" dirty="0"/>
          </a:p>
        </p:txBody>
      </p:sp>
      <p:sp>
        <p:nvSpPr>
          <p:cNvPr id="16" name="等号“=”赋值…">
            <a:extLst>
              <a:ext uri="{FF2B5EF4-FFF2-40B4-BE49-F238E27FC236}">
                <a16:creationId xmlns:a16="http://schemas.microsoft.com/office/drawing/2014/main" id="{593AE94E-2476-A545-840E-4198E78740EA}"/>
              </a:ext>
            </a:extLst>
          </p:cNvPr>
          <p:cNvSpPr txBox="1"/>
          <p:nvPr/>
        </p:nvSpPr>
        <p:spPr>
          <a:xfrm>
            <a:off x="10098507" y="8072747"/>
            <a:ext cx="4145213" cy="2564805"/>
          </a:xfrm>
          <a:prstGeom prst="rect">
            <a:avLst/>
          </a:prstGeom>
          <a:ln w="25400">
            <a:solidFill>
              <a:srgbClr val="36C9F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zh-CN" altLang="en-CN" dirty="0"/>
              <a:t>通常</a:t>
            </a:r>
            <a:r>
              <a:rPr lang="zh-CN" altLang="en-US" dirty="0"/>
              <a:t>与列表结合使用</a:t>
            </a:r>
            <a:endParaRPr lang="en-US" altLang="zh-CN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lang="en-US" altLang="zh-CN" dirty="0"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in range(x)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 lang="en-US" altLang="zh-CN" dirty="0"/>
          </a:p>
        </p:txBody>
      </p:sp>
      <p:sp>
        <p:nvSpPr>
          <p:cNvPr id="17" name="变量">
            <a:extLst>
              <a:ext uri="{FF2B5EF4-FFF2-40B4-BE49-F238E27FC236}">
                <a16:creationId xmlns:a16="http://schemas.microsoft.com/office/drawing/2014/main" id="{77335F04-E5D8-5447-AB2F-5169F76CFED8}"/>
              </a:ext>
            </a:extLst>
          </p:cNvPr>
          <p:cNvSpPr txBox="1"/>
          <p:nvPr/>
        </p:nvSpPr>
        <p:spPr>
          <a:xfrm>
            <a:off x="10098507" y="7477712"/>
            <a:ext cx="4170613" cy="595035"/>
          </a:xfrm>
          <a:prstGeom prst="rect">
            <a:avLst/>
          </a:prstGeom>
          <a:solidFill>
            <a:srgbClr val="36C9F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for</a:t>
            </a:r>
            <a:r>
              <a:rPr lang="zh-CN" altLang="en-US" dirty="0"/>
              <a:t>循环</a:t>
            </a:r>
            <a:endParaRPr lang="en-US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FFFFFF"/>
      </a:dk1>
      <a:lt1>
        <a:srgbClr val="F1A464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483</Words>
  <Application>Microsoft Macintosh PowerPoint</Application>
  <PresentationFormat>Custom</PresentationFormat>
  <Paragraphs>87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Canela Bold</vt:lpstr>
      <vt:lpstr>Canela Deck Regular</vt:lpstr>
      <vt:lpstr>Canela Regular</vt:lpstr>
      <vt:lpstr>Canela Text Bold</vt:lpstr>
      <vt:lpstr>Canela Text Regular</vt:lpstr>
      <vt:lpstr>Graphik</vt:lpstr>
      <vt:lpstr>Graphik Medium</vt:lpstr>
      <vt:lpstr>Graphik Semibold</vt:lpstr>
      <vt:lpstr>Helvetica Neue</vt:lpstr>
      <vt:lpstr>Segoe Script</vt:lpstr>
      <vt:lpstr>23_ClassicWhite</vt:lpstr>
      <vt:lpstr>Python 101: Lesson 2</vt:lpstr>
      <vt:lpstr>Today’s Agenda</vt:lpstr>
      <vt:lpstr>PowerPoint Presentation</vt:lpstr>
      <vt:lpstr># 1 – 文件的读写 How to read/write a txt file?</vt:lpstr>
      <vt:lpstr>PowerPoint Presentation</vt:lpstr>
      <vt:lpstr># 2- 文字的自动生成 How to generate texts  automatically?</vt:lpstr>
      <vt:lpstr>PowerPoint Presentation</vt:lpstr>
      <vt:lpstr>PowerPoint Presentation</vt:lpstr>
      <vt:lpstr>Recap - 敲黑板，记重点！</vt:lpstr>
      <vt:lpstr>From BOSS Again:  今天之内要做完 3,000个名牌  Who怕who啊!</vt:lpstr>
      <vt:lpstr>PowerPoint Presentation</vt:lpstr>
      <vt:lpstr># 炒(zhuan)股(qian)时间 How to screen stocks?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101: Lesson 1</dc:title>
  <cp:lastModifiedBy>55355878@qq.com</cp:lastModifiedBy>
  <cp:revision>25</cp:revision>
  <dcterms:modified xsi:type="dcterms:W3CDTF">2020-06-08T15:40:08Z</dcterms:modified>
</cp:coreProperties>
</file>